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Lst>
  <p:sldSz cx="12192000" cy="6858000"/>
  <p:notesSz cx="6858000" cy="9144000"/>
  <p:embeddedFontLst>
    <p:embeddedFont>
      <p:font typeface="Century Gothic" panose="020B0502020202020204" pitchFamily="34" charset="0"/>
      <p:regular r:id="rId26"/>
      <p:bold r:id="rId27"/>
      <p:italic r:id="rId28"/>
      <p:boldItalic r:id="rId29"/>
    </p:embeddedFont>
    <p:embeddedFont>
      <p:font typeface="Segoe UI Semibold" panose="020B0702040204020203" pitchFamily="34" charset="0"/>
      <p:bold r:id="rId30"/>
      <p:boldItalic r:id="rId3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3840">
          <p15:clr>
            <a:srgbClr val="A4A3A4"/>
          </p15:clr>
        </p15:guide>
        <p15:guide id="2" orient="horz" pos="2160">
          <p15:clr>
            <a:srgbClr val="A4A3A4"/>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3" roundtripDataSignature="AMtx7mgxFMcQQaCcqGCcxBod8pK/K9VpD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5" d="100"/>
          <a:sy n="85" d="100"/>
        </p:scale>
        <p:origin x="744" y="96"/>
      </p:cViewPr>
      <p:guideLst>
        <p:guide pos="3840"/>
        <p:guide orient="horz" pos="216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customschemas.google.com/relationships/presentationmetadata" Target="meta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viewProps" Target="viewProps.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a:noFill/>
            </a:ln>
          </c:spPr>
          <c:dPt>
            <c:idx val="0"/>
            <c:bubble3D val="0"/>
            <c:spPr>
              <a:solidFill>
                <a:schemeClr val="accent1"/>
              </a:solidFill>
              <a:ln w="19050">
                <a:noFill/>
              </a:ln>
              <a:effectLst/>
            </c:spPr>
            <c:extLst>
              <c:ext xmlns:c16="http://schemas.microsoft.com/office/drawing/2014/chart" uri="{C3380CC4-5D6E-409C-BE32-E72D297353CC}">
                <c16:uniqueId val="{00000001-7D8C-473F-91FD-A876418816A2}"/>
              </c:ext>
            </c:extLst>
          </c:dPt>
          <c:dPt>
            <c:idx val="1"/>
            <c:bubble3D val="0"/>
            <c:spPr>
              <a:solidFill>
                <a:schemeClr val="accent1">
                  <a:alpha val="50000"/>
                </a:schemeClr>
              </a:solidFill>
              <a:ln w="19050">
                <a:noFill/>
              </a:ln>
              <a:effectLst/>
            </c:spPr>
            <c:extLst>
              <c:ext xmlns:c16="http://schemas.microsoft.com/office/drawing/2014/chart" uri="{C3380CC4-5D6E-409C-BE32-E72D297353CC}">
                <c16:uniqueId val="{00000001-3E0A-4A49-A520-6FB0B0F00448}"/>
              </c:ext>
            </c:extLst>
          </c:dPt>
          <c:dPt>
            <c:idx val="2"/>
            <c:bubble3D val="0"/>
            <c:spPr>
              <a:solidFill>
                <a:schemeClr val="accent3"/>
              </a:solidFill>
              <a:ln w="19050">
                <a:noFill/>
              </a:ln>
              <a:effectLst/>
            </c:spPr>
            <c:extLst>
              <c:ext xmlns:c16="http://schemas.microsoft.com/office/drawing/2014/chart" uri="{C3380CC4-5D6E-409C-BE32-E72D297353CC}">
                <c16:uniqueId val="{00000005-7D8C-473F-91FD-A876418816A2}"/>
              </c:ext>
            </c:extLst>
          </c:dPt>
          <c:dPt>
            <c:idx val="3"/>
            <c:bubble3D val="0"/>
            <c:spPr>
              <a:solidFill>
                <a:schemeClr val="accent4"/>
              </a:solidFill>
              <a:ln w="19050">
                <a:noFill/>
              </a:ln>
              <a:effectLst/>
            </c:spPr>
            <c:extLst>
              <c:ext xmlns:c16="http://schemas.microsoft.com/office/drawing/2014/chart" uri="{C3380CC4-5D6E-409C-BE32-E72D297353CC}">
                <c16:uniqueId val="{00000002-3E0A-4A49-A520-6FB0B0F00448}"/>
              </c:ext>
            </c:extLst>
          </c:dPt>
          <c:dPt>
            <c:idx val="4"/>
            <c:bubble3D val="0"/>
            <c:spPr>
              <a:solidFill>
                <a:schemeClr val="accent2"/>
              </a:solidFill>
              <a:ln w="19050">
                <a:noFill/>
              </a:ln>
              <a:effectLst/>
            </c:spPr>
            <c:extLst>
              <c:ext xmlns:c16="http://schemas.microsoft.com/office/drawing/2014/chart" uri="{C3380CC4-5D6E-409C-BE32-E72D297353CC}">
                <c16:uniqueId val="{00000003-3E0A-4A49-A520-6FB0B0F00448}"/>
              </c:ext>
            </c:extLst>
          </c:dPt>
          <c:dPt>
            <c:idx val="5"/>
            <c:bubble3D val="0"/>
            <c:spPr>
              <a:solidFill>
                <a:schemeClr val="accent2">
                  <a:alpha val="50000"/>
                </a:schemeClr>
              </a:solidFill>
              <a:ln w="19050">
                <a:noFill/>
              </a:ln>
              <a:effectLst/>
            </c:spPr>
            <c:extLst>
              <c:ext xmlns:c16="http://schemas.microsoft.com/office/drawing/2014/chart" uri="{C3380CC4-5D6E-409C-BE32-E72D297353CC}">
                <c16:uniqueId val="{00000004-3E0A-4A49-A520-6FB0B0F00448}"/>
              </c:ext>
            </c:extLst>
          </c:dPt>
          <c:cat>
            <c:strRef>
              <c:f>Sheet1!$A$2:$A$7</c:f>
              <c:strCache>
                <c:ptCount val="4"/>
                <c:pt idx="0">
                  <c:v>1st Qtr</c:v>
                </c:pt>
                <c:pt idx="1">
                  <c:v>2nd Qtr</c:v>
                </c:pt>
                <c:pt idx="2">
                  <c:v>3rd Qtr</c:v>
                </c:pt>
                <c:pt idx="3">
                  <c:v>4th Qtr</c:v>
                </c:pt>
              </c:strCache>
            </c:strRef>
          </c:cat>
          <c:val>
            <c:numRef>
              <c:f>Sheet1!$B$2:$B$7</c:f>
              <c:numCache>
                <c:formatCode>General</c:formatCode>
                <c:ptCount val="6"/>
                <c:pt idx="0">
                  <c:v>30</c:v>
                </c:pt>
                <c:pt idx="1">
                  <c:v>25</c:v>
                </c:pt>
                <c:pt idx="2">
                  <c:v>20</c:v>
                </c:pt>
                <c:pt idx="3">
                  <c:v>10</c:v>
                </c:pt>
                <c:pt idx="4">
                  <c:v>10</c:v>
                </c:pt>
                <c:pt idx="5">
                  <c:v>5</c:v>
                </c:pt>
              </c:numCache>
            </c:numRef>
          </c:val>
          <c:extLst>
            <c:ext xmlns:c16="http://schemas.microsoft.com/office/drawing/2014/chart" uri="{C3380CC4-5D6E-409C-BE32-E72D297353CC}">
              <c16:uniqueId val="{00000000-3E0A-4A49-A520-6FB0B0F00448}"/>
            </c:ext>
          </c:extLst>
        </c:ser>
        <c:dLbls>
          <c:showLegendKey val="0"/>
          <c:showVal val="0"/>
          <c:showCatName val="0"/>
          <c:showSerName val="0"/>
          <c:showPercent val="0"/>
          <c:showBubbleSize val="0"/>
          <c:showLeaderLines val="1"/>
        </c:dLbls>
        <c:firstSliceAng val="0"/>
        <c:holeSize val="52"/>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0" name="Google Shape;320;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Google Shape;425;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6" name="Google Shape;426;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
        <p:cNvGrpSpPr/>
        <p:nvPr/>
      </p:nvGrpSpPr>
      <p:grpSpPr>
        <a:xfrm>
          <a:off x="0" y="0"/>
          <a:ext cx="0" cy="0"/>
          <a:chOff x="0" y="0"/>
          <a:chExt cx="0" cy="0"/>
        </a:xfrm>
      </p:grpSpPr>
      <p:sp>
        <p:nvSpPr>
          <p:cNvPr id="434" name="Google Shape;434;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5" name="Google Shape;435;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3" name="Google Shape;443;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
        <p:cNvGrpSpPr/>
        <p:nvPr/>
      </p:nvGrpSpPr>
      <p:grpSpPr>
        <a:xfrm>
          <a:off x="0" y="0"/>
          <a:ext cx="0" cy="0"/>
          <a:chOff x="0" y="0"/>
          <a:chExt cx="0" cy="0"/>
        </a:xfrm>
      </p:grpSpPr>
      <p:sp>
        <p:nvSpPr>
          <p:cNvPr id="451" name="Google Shape;451;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2" name="Google Shape;452;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p:cNvGrpSpPr/>
        <p:nvPr/>
      </p:nvGrpSpPr>
      <p:grpSpPr>
        <a:xfrm>
          <a:off x="0" y="0"/>
          <a:ext cx="0" cy="0"/>
          <a:chOff x="0" y="0"/>
          <a:chExt cx="0" cy="0"/>
        </a:xfrm>
      </p:grpSpPr>
      <p:sp>
        <p:nvSpPr>
          <p:cNvPr id="460" name="Google Shape;460;p1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1" name="Google Shape;461;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Google Shape;469;p1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70" name="Google Shape;470;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p1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78" name="Google Shape;478;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p1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86" name="Google Shape;486;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Google Shape;493;p1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94" name="Google Shape;494;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Google Shape;501;p1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02" name="Google Shape;502;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8" name="Google Shape;328;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p2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10" name="Google Shape;510;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0"/>
        <p:cNvGrpSpPr/>
        <p:nvPr/>
      </p:nvGrpSpPr>
      <p:grpSpPr>
        <a:xfrm>
          <a:off x="0" y="0"/>
          <a:ext cx="0" cy="0"/>
          <a:chOff x="0" y="0"/>
          <a:chExt cx="0" cy="0"/>
        </a:xfrm>
      </p:grpSpPr>
      <p:sp>
        <p:nvSpPr>
          <p:cNvPr id="521" name="Google Shape;521;p2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22" name="Google Shape;522;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
        <p:cNvGrpSpPr/>
        <p:nvPr/>
      </p:nvGrpSpPr>
      <p:grpSpPr>
        <a:xfrm>
          <a:off x="0" y="0"/>
          <a:ext cx="0" cy="0"/>
          <a:chOff x="0" y="0"/>
          <a:chExt cx="0" cy="0"/>
        </a:xfrm>
      </p:grpSpPr>
      <p:sp>
        <p:nvSpPr>
          <p:cNvPr id="531" name="Google Shape;531;p2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32" name="Google Shape;532;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0"/>
        <p:cNvGrpSpPr/>
        <p:nvPr/>
      </p:nvGrpSpPr>
      <p:grpSpPr>
        <a:xfrm>
          <a:off x="0" y="0"/>
          <a:ext cx="0" cy="0"/>
          <a:chOff x="0" y="0"/>
          <a:chExt cx="0" cy="0"/>
        </a:xfrm>
      </p:grpSpPr>
      <p:sp>
        <p:nvSpPr>
          <p:cNvPr id="541" name="Google Shape;541;p2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42" name="Google Shape;542;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4" name="Google Shape;33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5" name="Google Shape;345;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8" name="Google Shape;358;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0" name="Google Shape;370;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1" name="Google Shape;381;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6" name="Google Shape;406;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7" name="Google Shape;417;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with Image">
  <p:cSld name="Title Slide with Image">
    <p:spTree>
      <p:nvGrpSpPr>
        <p:cNvPr id="1" name="Shape 15"/>
        <p:cNvGrpSpPr/>
        <p:nvPr/>
      </p:nvGrpSpPr>
      <p:grpSpPr>
        <a:xfrm>
          <a:off x="0" y="0"/>
          <a:ext cx="0" cy="0"/>
          <a:chOff x="0" y="0"/>
          <a:chExt cx="0" cy="0"/>
        </a:xfrm>
      </p:grpSpPr>
      <p:sp>
        <p:nvSpPr>
          <p:cNvPr id="16" name="Google Shape;16;p25"/>
          <p:cNvSpPr txBox="1">
            <a:spLocks noGrp="1"/>
          </p:cNvSpPr>
          <p:nvPr>
            <p:ph type="title"/>
          </p:nvPr>
        </p:nvSpPr>
        <p:spPr>
          <a:xfrm>
            <a:off x="758588" y="1436921"/>
            <a:ext cx="5690680" cy="1517356"/>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accent1"/>
              </a:buClr>
              <a:buSzPts val="6000"/>
              <a:buFont typeface="Century Gothic"/>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25"/>
          <p:cNvSpPr txBox="1">
            <a:spLocks noGrp="1"/>
          </p:cNvSpPr>
          <p:nvPr>
            <p:ph type="body" idx="1"/>
          </p:nvPr>
        </p:nvSpPr>
        <p:spPr>
          <a:xfrm>
            <a:off x="786259" y="5096662"/>
            <a:ext cx="4367531" cy="949829"/>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accent3"/>
              </a:buClr>
              <a:buSzPts val="2800"/>
              <a:buNone/>
              <a:defRPr sz="2800" b="0" i="0">
                <a:solidFill>
                  <a:schemeClr val="accent3"/>
                </a:solidFill>
                <a:latin typeface="Arial"/>
                <a:ea typeface="Arial"/>
                <a:cs typeface="Arial"/>
                <a:sym typeface="Arial"/>
              </a:defRPr>
            </a:lvl1pPr>
            <a:lvl2pPr marL="914400" lvl="1" indent="-228600" algn="l">
              <a:lnSpc>
                <a:spcPct val="90000"/>
              </a:lnSpc>
              <a:spcBef>
                <a:spcPts val="500"/>
              </a:spcBef>
              <a:spcAft>
                <a:spcPts val="0"/>
              </a:spcAft>
              <a:buClr>
                <a:schemeClr val="accent1"/>
              </a:buClr>
              <a:buSzPts val="1800"/>
              <a:buNone/>
              <a:defRPr sz="1800" b="1" i="1"/>
            </a:lvl2pPr>
            <a:lvl3pPr marL="1371600" lvl="2" indent="-228600" algn="l">
              <a:lnSpc>
                <a:spcPct val="90000"/>
              </a:lnSpc>
              <a:spcBef>
                <a:spcPts val="500"/>
              </a:spcBef>
              <a:spcAft>
                <a:spcPts val="0"/>
              </a:spcAft>
              <a:buClr>
                <a:schemeClr val="accent1"/>
              </a:buClr>
              <a:buSzPts val="1800"/>
              <a:buNone/>
              <a:defRPr sz="1800" b="1" i="1"/>
            </a:lvl3pPr>
            <a:lvl4pPr marL="1828800" lvl="3" indent="-228600" algn="l">
              <a:lnSpc>
                <a:spcPct val="90000"/>
              </a:lnSpc>
              <a:spcBef>
                <a:spcPts val="500"/>
              </a:spcBef>
              <a:spcAft>
                <a:spcPts val="0"/>
              </a:spcAft>
              <a:buClr>
                <a:schemeClr val="accent1"/>
              </a:buClr>
              <a:buSzPts val="1800"/>
              <a:buNone/>
              <a:defRPr sz="1800" b="1" i="1"/>
            </a:lvl4pPr>
            <a:lvl5pPr marL="2286000" lvl="4" indent="-228600" algn="l">
              <a:lnSpc>
                <a:spcPct val="90000"/>
              </a:lnSpc>
              <a:spcBef>
                <a:spcPts val="500"/>
              </a:spcBef>
              <a:spcAft>
                <a:spcPts val="0"/>
              </a:spcAft>
              <a:buClr>
                <a:schemeClr val="accent1"/>
              </a:buClr>
              <a:buSzPts val="1800"/>
              <a:buNone/>
              <a:defRPr sz="1800" b="1" i="1"/>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 name="Google Shape;18;p25"/>
          <p:cNvSpPr/>
          <p:nvPr/>
        </p:nvSpPr>
        <p:spPr>
          <a:xfrm>
            <a:off x="8069104" y="5422164"/>
            <a:ext cx="736673" cy="736673"/>
          </a:xfrm>
          <a:custGeom>
            <a:avLst/>
            <a:gdLst/>
            <a:ahLst/>
            <a:cxnLst/>
            <a:rect l="l" t="t" r="r" b="b"/>
            <a:pathLst>
              <a:path w="736672" h="736672" extrusionOk="0">
                <a:moveTo>
                  <a:pt x="372146" y="731592"/>
                </a:moveTo>
                <a:cubicBezTo>
                  <a:pt x="570286" y="731592"/>
                  <a:pt x="731592" y="570286"/>
                  <a:pt x="731592" y="372147"/>
                </a:cubicBezTo>
                <a:cubicBezTo>
                  <a:pt x="731592" y="174007"/>
                  <a:pt x="570286" y="12701"/>
                  <a:pt x="372146" y="12701"/>
                </a:cubicBezTo>
                <a:cubicBezTo>
                  <a:pt x="174007" y="12701"/>
                  <a:pt x="12701" y="174007"/>
                  <a:pt x="12701" y="372147"/>
                </a:cubicBezTo>
                <a:cubicBezTo>
                  <a:pt x="12701" y="570286"/>
                  <a:pt x="174007" y="731592"/>
                  <a:pt x="372146" y="731592"/>
                </a:cubicBezTo>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9" name="Google Shape;19;p25"/>
          <p:cNvSpPr/>
          <p:nvPr/>
        </p:nvSpPr>
        <p:spPr>
          <a:xfrm>
            <a:off x="9029960" y="3463631"/>
            <a:ext cx="3175313" cy="2946690"/>
          </a:xfrm>
          <a:custGeom>
            <a:avLst/>
            <a:gdLst/>
            <a:ahLst/>
            <a:cxnLst/>
            <a:rect l="l" t="t" r="r" b="b"/>
            <a:pathLst>
              <a:path w="3175312" h="2946690" extrusionOk="0">
                <a:moveTo>
                  <a:pt x="3162808" y="12701"/>
                </a:moveTo>
                <a:lnTo>
                  <a:pt x="487925" y="1331091"/>
                </a:lnTo>
                <a:cubicBezTo>
                  <a:pt x="487925" y="1331091"/>
                  <a:pt x="-250018" y="1695617"/>
                  <a:pt x="113238" y="2433559"/>
                </a:cubicBezTo>
                <a:lnTo>
                  <a:pt x="127209" y="2461502"/>
                </a:lnTo>
                <a:cubicBezTo>
                  <a:pt x="127209" y="2461502"/>
                  <a:pt x="491735" y="3199445"/>
                  <a:pt x="1229677" y="2836189"/>
                </a:cubicBezTo>
                <a:lnTo>
                  <a:pt x="3162808" y="1882325"/>
                </a:lnTo>
                <a:lnTo>
                  <a:pt x="3162808" y="12701"/>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0" name="Google Shape;20;p25"/>
          <p:cNvSpPr/>
          <p:nvPr/>
        </p:nvSpPr>
        <p:spPr>
          <a:xfrm>
            <a:off x="11043829" y="4566099"/>
            <a:ext cx="1155814" cy="863685"/>
          </a:xfrm>
          <a:custGeom>
            <a:avLst/>
            <a:gdLst/>
            <a:ahLst/>
            <a:cxnLst/>
            <a:rect l="l" t="t" r="r" b="b"/>
            <a:pathLst>
              <a:path w="1155813" h="863685" extrusionOk="0">
                <a:moveTo>
                  <a:pt x="1148938" y="12701"/>
                </a:moveTo>
                <a:lnTo>
                  <a:pt x="173482" y="494079"/>
                </a:lnTo>
                <a:cubicBezTo>
                  <a:pt x="173482" y="494079"/>
                  <a:pt x="-47520" y="603309"/>
                  <a:pt x="28688" y="759535"/>
                </a:cubicBezTo>
                <a:lnTo>
                  <a:pt x="31228" y="765885"/>
                </a:lnTo>
                <a:cubicBezTo>
                  <a:pt x="31228" y="765885"/>
                  <a:pt x="108705" y="922111"/>
                  <a:pt x="329707" y="812880"/>
                </a:cubicBezTo>
                <a:lnTo>
                  <a:pt x="1147668" y="408980"/>
                </a:lnTo>
                <a:lnTo>
                  <a:pt x="1147668" y="1270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1" name="Google Shape;21;p25"/>
          <p:cNvSpPr/>
          <p:nvPr/>
        </p:nvSpPr>
        <p:spPr>
          <a:xfrm>
            <a:off x="10743661" y="-1689"/>
            <a:ext cx="1447943" cy="1003399"/>
          </a:xfrm>
          <a:custGeom>
            <a:avLst/>
            <a:gdLst/>
            <a:ahLst/>
            <a:cxnLst/>
            <a:rect l="l" t="t" r="r" b="b"/>
            <a:pathLst>
              <a:path w="1447942" h="1003398" extrusionOk="0">
                <a:moveTo>
                  <a:pt x="1446147" y="12701"/>
                </a:moveTo>
                <a:lnTo>
                  <a:pt x="173482" y="640143"/>
                </a:lnTo>
                <a:cubicBezTo>
                  <a:pt x="173482" y="640143"/>
                  <a:pt x="-47520" y="749374"/>
                  <a:pt x="28688" y="905599"/>
                </a:cubicBezTo>
                <a:lnTo>
                  <a:pt x="31227" y="911950"/>
                </a:lnTo>
                <a:cubicBezTo>
                  <a:pt x="31227" y="911950"/>
                  <a:pt x="108705" y="1068175"/>
                  <a:pt x="329707" y="958944"/>
                </a:cubicBezTo>
                <a:lnTo>
                  <a:pt x="1446147" y="408980"/>
                </a:lnTo>
                <a:lnTo>
                  <a:pt x="1446147" y="12701"/>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2" name="Google Shape;22;p25"/>
          <p:cNvSpPr/>
          <p:nvPr/>
        </p:nvSpPr>
        <p:spPr>
          <a:xfrm>
            <a:off x="6536780" y="-12701"/>
            <a:ext cx="4978890" cy="2133810"/>
          </a:xfrm>
          <a:custGeom>
            <a:avLst/>
            <a:gdLst/>
            <a:ahLst/>
            <a:cxnLst/>
            <a:rect l="l" t="t" r="r" b="b"/>
            <a:pathLst>
              <a:path w="4978890" h="2133810" extrusionOk="0">
                <a:moveTo>
                  <a:pt x="2515401" y="12701"/>
                </a:moveTo>
                <a:lnTo>
                  <a:pt x="371430" y="1069445"/>
                </a:lnTo>
                <a:cubicBezTo>
                  <a:pt x="371430" y="1069445"/>
                  <a:pt x="-163293" y="1333631"/>
                  <a:pt x="72951" y="1811198"/>
                </a:cubicBezTo>
                <a:lnTo>
                  <a:pt x="81841" y="1828980"/>
                </a:lnTo>
                <a:cubicBezTo>
                  <a:pt x="81841" y="1828980"/>
                  <a:pt x="316814" y="2306547"/>
                  <a:pt x="851538" y="2043631"/>
                </a:cubicBezTo>
                <a:lnTo>
                  <a:pt x="4968013" y="12701"/>
                </a:lnTo>
                <a:lnTo>
                  <a:pt x="2515401" y="12701"/>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3" name="Google Shape;23;p25"/>
          <p:cNvSpPr/>
          <p:nvPr/>
        </p:nvSpPr>
        <p:spPr>
          <a:xfrm>
            <a:off x="6518963" y="-12701"/>
            <a:ext cx="5029695" cy="2146511"/>
          </a:xfrm>
          <a:custGeom>
            <a:avLst/>
            <a:gdLst/>
            <a:ahLst/>
            <a:cxnLst/>
            <a:rect l="l" t="t" r="r" b="b"/>
            <a:pathLst>
              <a:path w="5029695" h="2146511" extrusionOk="0">
                <a:moveTo>
                  <a:pt x="4942646" y="12701"/>
                </a:moveTo>
                <a:lnTo>
                  <a:pt x="860464" y="2025849"/>
                </a:lnTo>
                <a:cubicBezTo>
                  <a:pt x="645812" y="2131270"/>
                  <a:pt x="456564" y="2130000"/>
                  <a:pt x="295258" y="2019499"/>
                </a:cubicBezTo>
                <a:cubicBezTo>
                  <a:pt x="174596" y="1936941"/>
                  <a:pt x="116171" y="1821359"/>
                  <a:pt x="116171" y="1820089"/>
                </a:cubicBezTo>
                <a:lnTo>
                  <a:pt x="107280" y="1802307"/>
                </a:lnTo>
                <a:cubicBezTo>
                  <a:pt x="13290" y="1611789"/>
                  <a:pt x="32342" y="1433971"/>
                  <a:pt x="165705" y="1273935"/>
                </a:cubicBezTo>
                <a:cubicBezTo>
                  <a:pt x="266045" y="1153274"/>
                  <a:pt x="395598" y="1087227"/>
                  <a:pt x="398138" y="1085957"/>
                </a:cubicBezTo>
                <a:lnTo>
                  <a:pt x="2576402" y="12701"/>
                </a:lnTo>
                <a:lnTo>
                  <a:pt x="2490034" y="12701"/>
                </a:lnTo>
                <a:lnTo>
                  <a:pt x="381626" y="1052934"/>
                </a:lnTo>
                <a:cubicBezTo>
                  <a:pt x="376546" y="1055474"/>
                  <a:pt x="243183" y="1121520"/>
                  <a:pt x="137762" y="1249803"/>
                </a:cubicBezTo>
                <a:cubicBezTo>
                  <a:pt x="38693" y="1369195"/>
                  <a:pt x="-51486" y="1564794"/>
                  <a:pt x="74256" y="1820089"/>
                </a:cubicBezTo>
                <a:lnTo>
                  <a:pt x="83147" y="1837871"/>
                </a:lnTo>
                <a:cubicBezTo>
                  <a:pt x="85687" y="1842952"/>
                  <a:pt x="145383" y="1962343"/>
                  <a:pt x="273666" y="2051252"/>
                </a:cubicBezTo>
                <a:cubicBezTo>
                  <a:pt x="342253" y="2098247"/>
                  <a:pt x="440053" y="2141431"/>
                  <a:pt x="564525" y="2141431"/>
                </a:cubicBezTo>
                <a:cubicBezTo>
                  <a:pt x="654703" y="2141431"/>
                  <a:pt x="758854" y="2119839"/>
                  <a:pt x="878246" y="2060143"/>
                </a:cubicBezTo>
                <a:lnTo>
                  <a:pt x="5029014" y="12701"/>
                </a:lnTo>
                <a:lnTo>
                  <a:pt x="4942646" y="1270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4" name="Google Shape;24;p25"/>
          <p:cNvSpPr txBox="1">
            <a:spLocks noGrp="1"/>
          </p:cNvSpPr>
          <p:nvPr>
            <p:ph type="body" idx="2"/>
          </p:nvPr>
        </p:nvSpPr>
        <p:spPr>
          <a:xfrm>
            <a:off x="786259" y="3425363"/>
            <a:ext cx="3629300" cy="949829"/>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accent1"/>
              </a:buClr>
              <a:buSzPts val="2800"/>
              <a:buNone/>
              <a:defRPr sz="2800" b="1" i="0"/>
            </a:lvl1pPr>
            <a:lvl2pPr marL="914400" lvl="1" indent="-342900" algn="l">
              <a:lnSpc>
                <a:spcPct val="90000"/>
              </a:lnSpc>
              <a:spcBef>
                <a:spcPts val="500"/>
              </a:spcBef>
              <a:spcAft>
                <a:spcPts val="0"/>
              </a:spcAft>
              <a:buClr>
                <a:schemeClr val="accent1"/>
              </a:buClr>
              <a:buSzPts val="1800"/>
              <a:buChar char="•"/>
              <a:defRPr/>
            </a:lvl2pPr>
            <a:lvl3pPr marL="1371600" lvl="2" indent="-342900" algn="l">
              <a:lnSpc>
                <a:spcPct val="90000"/>
              </a:lnSpc>
              <a:spcBef>
                <a:spcPts val="500"/>
              </a:spcBef>
              <a:spcAft>
                <a:spcPts val="0"/>
              </a:spcAft>
              <a:buClr>
                <a:schemeClr val="accent1"/>
              </a:buClr>
              <a:buSzPts val="1800"/>
              <a:buChar char="•"/>
              <a:defRPr/>
            </a:lvl3pPr>
            <a:lvl4pPr marL="1828800" lvl="3" indent="-342900" algn="l">
              <a:lnSpc>
                <a:spcPct val="90000"/>
              </a:lnSpc>
              <a:spcBef>
                <a:spcPts val="500"/>
              </a:spcBef>
              <a:spcAft>
                <a:spcPts val="0"/>
              </a:spcAft>
              <a:buClr>
                <a:schemeClr val="accent1"/>
              </a:buClr>
              <a:buSzPts val="1800"/>
              <a:buChar char="•"/>
              <a:defRPr/>
            </a:lvl4pPr>
            <a:lvl5pPr marL="2286000" lvl="4" indent="-342900" algn="l">
              <a:lnSpc>
                <a:spcPct val="90000"/>
              </a:lnSpc>
              <a:spcBef>
                <a:spcPts val="500"/>
              </a:spcBef>
              <a:spcAft>
                <a:spcPts val="0"/>
              </a:spcAft>
              <a:buClr>
                <a:schemeClr val="accent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5" name="Google Shape;25;p25"/>
          <p:cNvSpPr/>
          <p:nvPr/>
        </p:nvSpPr>
        <p:spPr>
          <a:xfrm>
            <a:off x="895717" y="3124629"/>
            <a:ext cx="2158296" cy="151200"/>
          </a:xfrm>
          <a:custGeom>
            <a:avLst/>
            <a:gdLst/>
            <a:ahLst/>
            <a:cxnLst/>
            <a:rect l="l" t="t" r="r" b="b"/>
            <a:pathLst>
              <a:path w="2158295" h="165045" extrusionOk="0">
                <a:moveTo>
                  <a:pt x="2087180" y="153601"/>
                </a:moveTo>
                <a:lnTo>
                  <a:pt x="82504" y="153601"/>
                </a:lnTo>
                <a:cubicBezTo>
                  <a:pt x="44417" y="153601"/>
                  <a:pt x="12677" y="121861"/>
                  <a:pt x="12677" y="83774"/>
                </a:cubicBezTo>
                <a:lnTo>
                  <a:pt x="12677" y="83774"/>
                </a:lnTo>
                <a:cubicBezTo>
                  <a:pt x="12677" y="44417"/>
                  <a:pt x="44417" y="12677"/>
                  <a:pt x="82504" y="12677"/>
                </a:cubicBezTo>
                <a:lnTo>
                  <a:pt x="2087180" y="12677"/>
                </a:lnTo>
                <a:cubicBezTo>
                  <a:pt x="2125268" y="12677"/>
                  <a:pt x="2157008" y="44417"/>
                  <a:pt x="2157008" y="82504"/>
                </a:cubicBezTo>
                <a:lnTo>
                  <a:pt x="2157008" y="82504"/>
                </a:lnTo>
                <a:cubicBezTo>
                  <a:pt x="2157008" y="121861"/>
                  <a:pt x="2126538" y="153601"/>
                  <a:pt x="2087180" y="153601"/>
                </a:cubicBezTo>
                <a:close/>
              </a:path>
            </a:pathLst>
          </a:custGeom>
          <a:gradFill>
            <a:gsLst>
              <a:gs pos="0">
                <a:schemeClr val="accent1"/>
              </a:gs>
              <a:gs pos="100000">
                <a:schemeClr val="accent3"/>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6" name="Google Shape;26;p25"/>
          <p:cNvSpPr/>
          <p:nvPr/>
        </p:nvSpPr>
        <p:spPr>
          <a:xfrm>
            <a:off x="-7816" y="5057878"/>
            <a:ext cx="715108" cy="949829"/>
          </a:xfrm>
          <a:custGeom>
            <a:avLst/>
            <a:gdLst/>
            <a:ahLst/>
            <a:cxnLst/>
            <a:rect l="l" t="t" r="r" b="b"/>
            <a:pathLst>
              <a:path w="723600" h="1015200" extrusionOk="0">
                <a:moveTo>
                  <a:pt x="217522" y="9082"/>
                </a:moveTo>
                <a:lnTo>
                  <a:pt x="9082" y="9082"/>
                </a:lnTo>
                <a:lnTo>
                  <a:pt x="9082" y="1010242"/>
                </a:lnTo>
                <a:lnTo>
                  <a:pt x="217522" y="1010242"/>
                </a:lnTo>
                <a:cubicBezTo>
                  <a:pt x="217522" y="1010242"/>
                  <a:pt x="716482" y="1010242"/>
                  <a:pt x="716482" y="518842"/>
                </a:cubicBezTo>
                <a:lnTo>
                  <a:pt x="716482" y="500482"/>
                </a:lnTo>
                <a:cubicBezTo>
                  <a:pt x="716482" y="500482"/>
                  <a:pt x="716482" y="9082"/>
                  <a:pt x="217522" y="9082"/>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7" name="Google Shape;27;p25"/>
          <p:cNvSpPr>
            <a:spLocks noGrp="1"/>
          </p:cNvSpPr>
          <p:nvPr>
            <p:ph type="pic" idx="3"/>
          </p:nvPr>
        </p:nvSpPr>
        <p:spPr>
          <a:xfrm>
            <a:off x="4614953" y="0"/>
            <a:ext cx="7585924" cy="5949573"/>
          </a:xfrm>
          <a:prstGeom prst="rect">
            <a:avLst/>
          </a:prstGeom>
          <a:noFill/>
          <a:ln>
            <a:noFill/>
          </a:ln>
        </p:spPr>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able Slide">
  <p:cSld name="Table Slide">
    <p:spTree>
      <p:nvGrpSpPr>
        <p:cNvPr id="1" name="Shape 170"/>
        <p:cNvGrpSpPr/>
        <p:nvPr/>
      </p:nvGrpSpPr>
      <p:grpSpPr>
        <a:xfrm>
          <a:off x="0" y="0"/>
          <a:ext cx="0" cy="0"/>
          <a:chOff x="0" y="0"/>
          <a:chExt cx="0" cy="0"/>
        </a:xfrm>
      </p:grpSpPr>
      <p:sp>
        <p:nvSpPr>
          <p:cNvPr id="171" name="Google Shape;171;p34"/>
          <p:cNvSpPr/>
          <p:nvPr/>
        </p:nvSpPr>
        <p:spPr>
          <a:xfrm>
            <a:off x="10893420" y="5803030"/>
            <a:ext cx="385200" cy="3852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72" name="Google Shape;172;p34"/>
          <p:cNvSpPr/>
          <p:nvPr/>
        </p:nvSpPr>
        <p:spPr>
          <a:xfrm>
            <a:off x="11334292" y="5787811"/>
            <a:ext cx="870509" cy="409651"/>
          </a:xfrm>
          <a:custGeom>
            <a:avLst/>
            <a:gdLst/>
            <a:ahLst/>
            <a:cxnLst/>
            <a:rect l="l" t="t" r="r" b="b"/>
            <a:pathLst>
              <a:path w="870509" h="409651" extrusionOk="0">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a:gsLst>
              <a:gs pos="0">
                <a:schemeClr val="accent1"/>
              </a:gs>
              <a:gs pos="12000">
                <a:schemeClr val="accent1"/>
              </a:gs>
              <a:gs pos="100000">
                <a:schemeClr val="accent3"/>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73" name="Google Shape;173;p34"/>
          <p:cNvSpPr txBox="1">
            <a:spLocks noGrp="1"/>
          </p:cNvSpPr>
          <p:nvPr>
            <p:ph type="title"/>
          </p:nvPr>
        </p:nvSpPr>
        <p:spPr>
          <a:xfrm>
            <a:off x="811744" y="2134675"/>
            <a:ext cx="3403308" cy="67627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accent1"/>
              </a:buClr>
              <a:buSzPts val="4000"/>
              <a:buFont typeface="Century Gothic"/>
              <a:buNone/>
              <a:defRPr sz="4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4" name="Google Shape;174;p34"/>
          <p:cNvSpPr txBox="1">
            <a:spLocks noGrp="1"/>
          </p:cNvSpPr>
          <p:nvPr>
            <p:ph type="dt" idx="10"/>
          </p:nvPr>
        </p:nvSpPr>
        <p:spPr>
          <a:xfrm>
            <a:off x="4724400" y="5816818"/>
            <a:ext cx="27432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5" name="Google Shape;175;p34"/>
          <p:cNvSpPr txBox="1">
            <a:spLocks noGrp="1"/>
          </p:cNvSpPr>
          <p:nvPr>
            <p:ph type="ftr" idx="11"/>
          </p:nvPr>
        </p:nvSpPr>
        <p:spPr>
          <a:xfrm>
            <a:off x="812290" y="5797769"/>
            <a:ext cx="411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6" name="Google Shape;176;p34"/>
          <p:cNvSpPr txBox="1">
            <a:spLocks noGrp="1"/>
          </p:cNvSpPr>
          <p:nvPr>
            <p:ph type="sldNum" idx="12"/>
          </p:nvPr>
        </p:nvSpPr>
        <p:spPr>
          <a:xfrm>
            <a:off x="10804358" y="5816819"/>
            <a:ext cx="549442"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
        <p:nvSpPr>
          <p:cNvPr id="177" name="Google Shape;177;p34"/>
          <p:cNvSpPr txBox="1">
            <a:spLocks noGrp="1"/>
          </p:cNvSpPr>
          <p:nvPr>
            <p:ph type="body" idx="1"/>
          </p:nvPr>
        </p:nvSpPr>
        <p:spPr>
          <a:xfrm>
            <a:off x="809405" y="3252275"/>
            <a:ext cx="3396171" cy="1846732"/>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accent1"/>
              </a:buClr>
              <a:buSzPts val="1800"/>
              <a:buNone/>
              <a:defRPr sz="1800" b="1" i="0"/>
            </a:lvl1pPr>
            <a:lvl2pPr marL="914400" lvl="1" indent="-228600" algn="l">
              <a:lnSpc>
                <a:spcPct val="90000"/>
              </a:lnSpc>
              <a:spcBef>
                <a:spcPts val="500"/>
              </a:spcBef>
              <a:spcAft>
                <a:spcPts val="0"/>
              </a:spcAft>
              <a:buClr>
                <a:schemeClr val="accent1"/>
              </a:buClr>
              <a:buSzPts val="1800"/>
              <a:buNone/>
              <a:defRPr sz="1800" b="1" i="1"/>
            </a:lvl2pPr>
            <a:lvl3pPr marL="1371600" lvl="2" indent="-228600" algn="l">
              <a:lnSpc>
                <a:spcPct val="90000"/>
              </a:lnSpc>
              <a:spcBef>
                <a:spcPts val="500"/>
              </a:spcBef>
              <a:spcAft>
                <a:spcPts val="0"/>
              </a:spcAft>
              <a:buClr>
                <a:schemeClr val="accent1"/>
              </a:buClr>
              <a:buSzPts val="1800"/>
              <a:buNone/>
              <a:defRPr sz="1800" b="1" i="1"/>
            </a:lvl3pPr>
            <a:lvl4pPr marL="1828800" lvl="3" indent="-228600" algn="l">
              <a:lnSpc>
                <a:spcPct val="90000"/>
              </a:lnSpc>
              <a:spcBef>
                <a:spcPts val="500"/>
              </a:spcBef>
              <a:spcAft>
                <a:spcPts val="0"/>
              </a:spcAft>
              <a:buClr>
                <a:schemeClr val="accent1"/>
              </a:buClr>
              <a:buSzPts val="1800"/>
              <a:buNone/>
              <a:defRPr sz="1800" b="1" i="1"/>
            </a:lvl4pPr>
            <a:lvl5pPr marL="2286000" lvl="4" indent="-228600" algn="l">
              <a:lnSpc>
                <a:spcPct val="90000"/>
              </a:lnSpc>
              <a:spcBef>
                <a:spcPts val="500"/>
              </a:spcBef>
              <a:spcAft>
                <a:spcPts val="0"/>
              </a:spcAft>
              <a:buClr>
                <a:schemeClr val="accent1"/>
              </a:buClr>
              <a:buSzPts val="1800"/>
              <a:buNone/>
              <a:defRPr sz="1800" b="1" i="1"/>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grpSp>
        <p:nvGrpSpPr>
          <p:cNvPr id="178" name="Google Shape;178;p34"/>
          <p:cNvGrpSpPr/>
          <p:nvPr/>
        </p:nvGrpSpPr>
        <p:grpSpPr>
          <a:xfrm flipH="1">
            <a:off x="-5568" y="-7969"/>
            <a:ext cx="2199425" cy="1945482"/>
            <a:chOff x="9994666" y="-7969"/>
            <a:chExt cx="2199425" cy="1945482"/>
          </a:xfrm>
        </p:grpSpPr>
        <p:sp>
          <p:nvSpPr>
            <p:cNvPr id="179" name="Google Shape;179;p34"/>
            <p:cNvSpPr/>
            <p:nvPr/>
          </p:nvSpPr>
          <p:spPr>
            <a:xfrm>
              <a:off x="10712341" y="-7969"/>
              <a:ext cx="1466283" cy="1009398"/>
            </a:xfrm>
            <a:custGeom>
              <a:avLst/>
              <a:gdLst/>
              <a:ahLst/>
              <a:cxnLst/>
              <a:rect l="l" t="t" r="r" b="b"/>
              <a:pathLst>
                <a:path w="1466283" h="1009397" extrusionOk="0">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80" name="Google Shape;180;p34"/>
            <p:cNvSpPr/>
            <p:nvPr/>
          </p:nvSpPr>
          <p:spPr>
            <a:xfrm>
              <a:off x="10014209" y="321414"/>
              <a:ext cx="2178175" cy="1593786"/>
            </a:xfrm>
            <a:custGeom>
              <a:avLst/>
              <a:gdLst/>
              <a:ahLst/>
              <a:cxnLst/>
              <a:rect l="l" t="t" r="r" b="b"/>
              <a:pathLst>
                <a:path w="2178174" h="1593786" extrusionOk="0">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81" name="Google Shape;181;p34"/>
            <p:cNvSpPr/>
            <p:nvPr/>
          </p:nvSpPr>
          <p:spPr>
            <a:xfrm>
              <a:off x="10732016" y="-7969"/>
              <a:ext cx="1455658" cy="839394"/>
            </a:xfrm>
            <a:custGeom>
              <a:avLst/>
              <a:gdLst/>
              <a:ahLst/>
              <a:cxnLst/>
              <a:rect l="l" t="t" r="r" b="b"/>
              <a:pathLst>
                <a:path w="1455658" h="839394" extrusionOk="0">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82" name="Google Shape;182;p34"/>
            <p:cNvSpPr/>
            <p:nvPr/>
          </p:nvSpPr>
          <p:spPr>
            <a:xfrm>
              <a:off x="11124635" y="1146995"/>
              <a:ext cx="1062524" cy="743767"/>
            </a:xfrm>
            <a:custGeom>
              <a:avLst/>
              <a:gdLst/>
              <a:ahLst/>
              <a:cxnLst/>
              <a:rect l="l" t="t" r="r" b="b"/>
              <a:pathLst>
                <a:path w="1062524" h="743766" extrusionOk="0">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83" name="Google Shape;183;p34"/>
            <p:cNvSpPr/>
            <p:nvPr/>
          </p:nvSpPr>
          <p:spPr>
            <a:xfrm>
              <a:off x="11105057" y="1128932"/>
              <a:ext cx="1083775" cy="775643"/>
            </a:xfrm>
            <a:custGeom>
              <a:avLst/>
              <a:gdLst/>
              <a:ahLst/>
              <a:cxnLst/>
              <a:rect l="l" t="t" r="r" b="b"/>
              <a:pathLst>
                <a:path w="1083774" h="775642" extrusionOk="0">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84" name="Google Shape;184;p34"/>
            <p:cNvSpPr/>
            <p:nvPr/>
          </p:nvSpPr>
          <p:spPr>
            <a:xfrm>
              <a:off x="9994666" y="301226"/>
              <a:ext cx="2199425" cy="1636287"/>
            </a:xfrm>
            <a:custGeom>
              <a:avLst/>
              <a:gdLst/>
              <a:ahLst/>
              <a:cxnLst/>
              <a:rect l="l" t="t" r="r" b="b"/>
              <a:pathLst>
                <a:path w="2199425" h="1636287" extrusionOk="0">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sp>
        <p:nvSpPr>
          <p:cNvPr id="185" name="Google Shape;185;p34"/>
          <p:cNvSpPr/>
          <p:nvPr/>
        </p:nvSpPr>
        <p:spPr>
          <a:xfrm>
            <a:off x="895660" y="2912161"/>
            <a:ext cx="2781900" cy="165305"/>
          </a:xfrm>
          <a:custGeom>
            <a:avLst/>
            <a:gdLst/>
            <a:ahLst/>
            <a:cxnLst/>
            <a:rect l="l" t="t" r="r" b="b"/>
            <a:pathLst>
              <a:path w="2781900" h="165304" extrusionOk="0">
                <a:moveTo>
                  <a:pt x="2726257" y="158686"/>
                </a:moveTo>
                <a:lnTo>
                  <a:pt x="65137" y="158686"/>
                </a:lnTo>
                <a:cubicBezTo>
                  <a:pt x="33457" y="158686"/>
                  <a:pt x="7717" y="124353"/>
                  <a:pt x="7717" y="83663"/>
                </a:cubicBezTo>
                <a:lnTo>
                  <a:pt x="7717" y="83663"/>
                </a:lnTo>
                <a:cubicBezTo>
                  <a:pt x="7717" y="42972"/>
                  <a:pt x="33457" y="9911"/>
                  <a:pt x="65137" y="9911"/>
                </a:cubicBezTo>
                <a:lnTo>
                  <a:pt x="2725267" y="9911"/>
                </a:lnTo>
                <a:cubicBezTo>
                  <a:pt x="2756947" y="9911"/>
                  <a:pt x="2782687" y="42972"/>
                  <a:pt x="2782687" y="83663"/>
                </a:cubicBezTo>
                <a:lnTo>
                  <a:pt x="2782687" y="83663"/>
                </a:lnTo>
                <a:cubicBezTo>
                  <a:pt x="2783677" y="124353"/>
                  <a:pt x="2757937" y="158686"/>
                  <a:pt x="2726257" y="158686"/>
                </a:cubicBezTo>
                <a:close/>
              </a:path>
            </a:pathLst>
          </a:custGeom>
          <a:gradFill>
            <a:gsLst>
              <a:gs pos="0">
                <a:schemeClr val="accent1"/>
              </a:gs>
              <a:gs pos="100000">
                <a:schemeClr val="accent3"/>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186"/>
        <p:cNvGrpSpPr/>
        <p:nvPr/>
      </p:nvGrpSpPr>
      <p:grpSpPr>
        <a:xfrm>
          <a:off x="0" y="0"/>
          <a:ext cx="0" cy="0"/>
          <a:chOff x="0" y="0"/>
          <a:chExt cx="0" cy="0"/>
        </a:xfrm>
      </p:grpSpPr>
      <p:sp>
        <p:nvSpPr>
          <p:cNvPr id="187" name="Google Shape;187;p35"/>
          <p:cNvSpPr txBox="1">
            <a:spLocks noGrp="1"/>
          </p:cNvSpPr>
          <p:nvPr>
            <p:ph type="title"/>
          </p:nvPr>
        </p:nvSpPr>
        <p:spPr>
          <a:xfrm>
            <a:off x="758588" y="1436921"/>
            <a:ext cx="5690680" cy="1517356"/>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accent1"/>
              </a:buClr>
              <a:buSzPts val="6000"/>
              <a:buFont typeface="Century Gothic"/>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88" name="Google Shape;188;p35"/>
          <p:cNvSpPr/>
          <p:nvPr/>
        </p:nvSpPr>
        <p:spPr>
          <a:xfrm>
            <a:off x="8069104" y="5422164"/>
            <a:ext cx="736673" cy="736673"/>
          </a:xfrm>
          <a:custGeom>
            <a:avLst/>
            <a:gdLst/>
            <a:ahLst/>
            <a:cxnLst/>
            <a:rect l="l" t="t" r="r" b="b"/>
            <a:pathLst>
              <a:path w="736672" h="736672" extrusionOk="0">
                <a:moveTo>
                  <a:pt x="372146" y="731592"/>
                </a:moveTo>
                <a:cubicBezTo>
                  <a:pt x="570286" y="731592"/>
                  <a:pt x="731592" y="570286"/>
                  <a:pt x="731592" y="372147"/>
                </a:cubicBezTo>
                <a:cubicBezTo>
                  <a:pt x="731592" y="174007"/>
                  <a:pt x="570286" y="12701"/>
                  <a:pt x="372146" y="12701"/>
                </a:cubicBezTo>
                <a:cubicBezTo>
                  <a:pt x="174007" y="12701"/>
                  <a:pt x="12701" y="174007"/>
                  <a:pt x="12701" y="372147"/>
                </a:cubicBezTo>
                <a:cubicBezTo>
                  <a:pt x="12701" y="570286"/>
                  <a:pt x="174007" y="731592"/>
                  <a:pt x="372146" y="731592"/>
                </a:cubicBezTo>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89" name="Google Shape;189;p35"/>
          <p:cNvSpPr/>
          <p:nvPr/>
        </p:nvSpPr>
        <p:spPr>
          <a:xfrm>
            <a:off x="9029960" y="3463631"/>
            <a:ext cx="3175313" cy="2946690"/>
          </a:xfrm>
          <a:custGeom>
            <a:avLst/>
            <a:gdLst/>
            <a:ahLst/>
            <a:cxnLst/>
            <a:rect l="l" t="t" r="r" b="b"/>
            <a:pathLst>
              <a:path w="3175312" h="2946690" extrusionOk="0">
                <a:moveTo>
                  <a:pt x="3162808" y="12701"/>
                </a:moveTo>
                <a:lnTo>
                  <a:pt x="487925" y="1331091"/>
                </a:lnTo>
                <a:cubicBezTo>
                  <a:pt x="487925" y="1331091"/>
                  <a:pt x="-250018" y="1695617"/>
                  <a:pt x="113238" y="2433559"/>
                </a:cubicBezTo>
                <a:lnTo>
                  <a:pt x="127209" y="2461502"/>
                </a:lnTo>
                <a:cubicBezTo>
                  <a:pt x="127209" y="2461502"/>
                  <a:pt x="491735" y="3199445"/>
                  <a:pt x="1229677" y="2836189"/>
                </a:cubicBezTo>
                <a:lnTo>
                  <a:pt x="3162808" y="1882325"/>
                </a:lnTo>
                <a:lnTo>
                  <a:pt x="3162808" y="12701"/>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90" name="Google Shape;190;p35"/>
          <p:cNvSpPr/>
          <p:nvPr/>
        </p:nvSpPr>
        <p:spPr>
          <a:xfrm>
            <a:off x="11043829" y="4566099"/>
            <a:ext cx="1155814" cy="863685"/>
          </a:xfrm>
          <a:custGeom>
            <a:avLst/>
            <a:gdLst/>
            <a:ahLst/>
            <a:cxnLst/>
            <a:rect l="l" t="t" r="r" b="b"/>
            <a:pathLst>
              <a:path w="1155813" h="863685" extrusionOk="0">
                <a:moveTo>
                  <a:pt x="1148938" y="12701"/>
                </a:moveTo>
                <a:lnTo>
                  <a:pt x="173482" y="494079"/>
                </a:lnTo>
                <a:cubicBezTo>
                  <a:pt x="173482" y="494079"/>
                  <a:pt x="-47520" y="603309"/>
                  <a:pt x="28688" y="759535"/>
                </a:cubicBezTo>
                <a:lnTo>
                  <a:pt x="31228" y="765885"/>
                </a:lnTo>
                <a:cubicBezTo>
                  <a:pt x="31228" y="765885"/>
                  <a:pt x="108705" y="922111"/>
                  <a:pt x="329707" y="812880"/>
                </a:cubicBezTo>
                <a:lnTo>
                  <a:pt x="1147668" y="408980"/>
                </a:lnTo>
                <a:lnTo>
                  <a:pt x="1147668" y="1270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91" name="Google Shape;191;p35"/>
          <p:cNvSpPr/>
          <p:nvPr/>
        </p:nvSpPr>
        <p:spPr>
          <a:xfrm>
            <a:off x="10743661" y="-1689"/>
            <a:ext cx="1447943" cy="1003399"/>
          </a:xfrm>
          <a:custGeom>
            <a:avLst/>
            <a:gdLst/>
            <a:ahLst/>
            <a:cxnLst/>
            <a:rect l="l" t="t" r="r" b="b"/>
            <a:pathLst>
              <a:path w="1447942" h="1003398" extrusionOk="0">
                <a:moveTo>
                  <a:pt x="1446147" y="12701"/>
                </a:moveTo>
                <a:lnTo>
                  <a:pt x="173482" y="640143"/>
                </a:lnTo>
                <a:cubicBezTo>
                  <a:pt x="173482" y="640143"/>
                  <a:pt x="-47520" y="749374"/>
                  <a:pt x="28688" y="905599"/>
                </a:cubicBezTo>
                <a:lnTo>
                  <a:pt x="31227" y="911950"/>
                </a:lnTo>
                <a:cubicBezTo>
                  <a:pt x="31227" y="911950"/>
                  <a:pt x="108705" y="1068175"/>
                  <a:pt x="329707" y="958944"/>
                </a:cubicBezTo>
                <a:lnTo>
                  <a:pt x="1446147" y="408980"/>
                </a:lnTo>
                <a:lnTo>
                  <a:pt x="1446147" y="12701"/>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92" name="Google Shape;192;p35"/>
          <p:cNvSpPr/>
          <p:nvPr/>
        </p:nvSpPr>
        <p:spPr>
          <a:xfrm>
            <a:off x="6536780" y="-12701"/>
            <a:ext cx="4978890" cy="2133810"/>
          </a:xfrm>
          <a:custGeom>
            <a:avLst/>
            <a:gdLst/>
            <a:ahLst/>
            <a:cxnLst/>
            <a:rect l="l" t="t" r="r" b="b"/>
            <a:pathLst>
              <a:path w="4978890" h="2133810" extrusionOk="0">
                <a:moveTo>
                  <a:pt x="2515401" y="12701"/>
                </a:moveTo>
                <a:lnTo>
                  <a:pt x="371430" y="1069445"/>
                </a:lnTo>
                <a:cubicBezTo>
                  <a:pt x="371430" y="1069445"/>
                  <a:pt x="-163293" y="1333631"/>
                  <a:pt x="72951" y="1811198"/>
                </a:cubicBezTo>
                <a:lnTo>
                  <a:pt x="81841" y="1828980"/>
                </a:lnTo>
                <a:cubicBezTo>
                  <a:pt x="81841" y="1828980"/>
                  <a:pt x="316814" y="2306547"/>
                  <a:pt x="851538" y="2043631"/>
                </a:cubicBezTo>
                <a:lnTo>
                  <a:pt x="4968013" y="12701"/>
                </a:lnTo>
                <a:lnTo>
                  <a:pt x="2515401" y="12701"/>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93" name="Google Shape;193;p35"/>
          <p:cNvSpPr/>
          <p:nvPr/>
        </p:nvSpPr>
        <p:spPr>
          <a:xfrm>
            <a:off x="6518963" y="-12701"/>
            <a:ext cx="5029695" cy="2146511"/>
          </a:xfrm>
          <a:custGeom>
            <a:avLst/>
            <a:gdLst/>
            <a:ahLst/>
            <a:cxnLst/>
            <a:rect l="l" t="t" r="r" b="b"/>
            <a:pathLst>
              <a:path w="5029695" h="2146511" extrusionOk="0">
                <a:moveTo>
                  <a:pt x="4942646" y="12701"/>
                </a:moveTo>
                <a:lnTo>
                  <a:pt x="860464" y="2025849"/>
                </a:lnTo>
                <a:cubicBezTo>
                  <a:pt x="645812" y="2131270"/>
                  <a:pt x="456564" y="2130000"/>
                  <a:pt x="295258" y="2019499"/>
                </a:cubicBezTo>
                <a:cubicBezTo>
                  <a:pt x="174596" y="1936941"/>
                  <a:pt x="116171" y="1821359"/>
                  <a:pt x="116171" y="1820089"/>
                </a:cubicBezTo>
                <a:lnTo>
                  <a:pt x="107280" y="1802307"/>
                </a:lnTo>
                <a:cubicBezTo>
                  <a:pt x="13290" y="1611789"/>
                  <a:pt x="32342" y="1433971"/>
                  <a:pt x="165705" y="1273935"/>
                </a:cubicBezTo>
                <a:cubicBezTo>
                  <a:pt x="266045" y="1153274"/>
                  <a:pt x="395598" y="1087227"/>
                  <a:pt x="398138" y="1085957"/>
                </a:cubicBezTo>
                <a:lnTo>
                  <a:pt x="2576402" y="12701"/>
                </a:lnTo>
                <a:lnTo>
                  <a:pt x="2490034" y="12701"/>
                </a:lnTo>
                <a:lnTo>
                  <a:pt x="381626" y="1052934"/>
                </a:lnTo>
                <a:cubicBezTo>
                  <a:pt x="376546" y="1055474"/>
                  <a:pt x="243183" y="1121520"/>
                  <a:pt x="137762" y="1249803"/>
                </a:cubicBezTo>
                <a:cubicBezTo>
                  <a:pt x="38693" y="1369195"/>
                  <a:pt x="-51486" y="1564794"/>
                  <a:pt x="74256" y="1820089"/>
                </a:cubicBezTo>
                <a:lnTo>
                  <a:pt x="83147" y="1837871"/>
                </a:lnTo>
                <a:cubicBezTo>
                  <a:pt x="85687" y="1842952"/>
                  <a:pt x="145383" y="1962343"/>
                  <a:pt x="273666" y="2051252"/>
                </a:cubicBezTo>
                <a:cubicBezTo>
                  <a:pt x="342253" y="2098247"/>
                  <a:pt x="440053" y="2141431"/>
                  <a:pt x="564525" y="2141431"/>
                </a:cubicBezTo>
                <a:cubicBezTo>
                  <a:pt x="654703" y="2141431"/>
                  <a:pt x="758854" y="2119839"/>
                  <a:pt x="878246" y="2060143"/>
                </a:cubicBezTo>
                <a:lnTo>
                  <a:pt x="5029014" y="12701"/>
                </a:lnTo>
                <a:lnTo>
                  <a:pt x="4942646" y="1270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94" name="Google Shape;194;p35"/>
          <p:cNvSpPr/>
          <p:nvPr/>
        </p:nvSpPr>
        <p:spPr>
          <a:xfrm>
            <a:off x="895717" y="3124629"/>
            <a:ext cx="2158296" cy="151200"/>
          </a:xfrm>
          <a:custGeom>
            <a:avLst/>
            <a:gdLst/>
            <a:ahLst/>
            <a:cxnLst/>
            <a:rect l="l" t="t" r="r" b="b"/>
            <a:pathLst>
              <a:path w="2158295" h="165045" extrusionOk="0">
                <a:moveTo>
                  <a:pt x="2087180" y="153601"/>
                </a:moveTo>
                <a:lnTo>
                  <a:pt x="82504" y="153601"/>
                </a:lnTo>
                <a:cubicBezTo>
                  <a:pt x="44417" y="153601"/>
                  <a:pt x="12677" y="121861"/>
                  <a:pt x="12677" y="83774"/>
                </a:cubicBezTo>
                <a:lnTo>
                  <a:pt x="12677" y="83774"/>
                </a:lnTo>
                <a:cubicBezTo>
                  <a:pt x="12677" y="44417"/>
                  <a:pt x="44417" y="12677"/>
                  <a:pt x="82504" y="12677"/>
                </a:cubicBezTo>
                <a:lnTo>
                  <a:pt x="2087180" y="12677"/>
                </a:lnTo>
                <a:cubicBezTo>
                  <a:pt x="2125268" y="12677"/>
                  <a:pt x="2157008" y="44417"/>
                  <a:pt x="2157008" y="82504"/>
                </a:cubicBezTo>
                <a:lnTo>
                  <a:pt x="2157008" y="82504"/>
                </a:lnTo>
                <a:cubicBezTo>
                  <a:pt x="2157008" y="121861"/>
                  <a:pt x="2126538" y="153601"/>
                  <a:pt x="2087180" y="153601"/>
                </a:cubicBezTo>
                <a:close/>
              </a:path>
            </a:pathLst>
          </a:custGeom>
          <a:gradFill>
            <a:gsLst>
              <a:gs pos="0">
                <a:schemeClr val="accent1"/>
              </a:gs>
              <a:gs pos="100000">
                <a:schemeClr val="accent3"/>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95" name="Google Shape;195;p35"/>
          <p:cNvSpPr/>
          <p:nvPr/>
        </p:nvSpPr>
        <p:spPr>
          <a:xfrm>
            <a:off x="-7816" y="5057878"/>
            <a:ext cx="715108" cy="949829"/>
          </a:xfrm>
          <a:custGeom>
            <a:avLst/>
            <a:gdLst/>
            <a:ahLst/>
            <a:cxnLst/>
            <a:rect l="l" t="t" r="r" b="b"/>
            <a:pathLst>
              <a:path w="723600" h="1015200" extrusionOk="0">
                <a:moveTo>
                  <a:pt x="217522" y="9082"/>
                </a:moveTo>
                <a:lnTo>
                  <a:pt x="9082" y="9082"/>
                </a:lnTo>
                <a:lnTo>
                  <a:pt x="9082" y="1010242"/>
                </a:lnTo>
                <a:lnTo>
                  <a:pt x="217522" y="1010242"/>
                </a:lnTo>
                <a:cubicBezTo>
                  <a:pt x="217522" y="1010242"/>
                  <a:pt x="716482" y="1010242"/>
                  <a:pt x="716482" y="518842"/>
                </a:cubicBezTo>
                <a:lnTo>
                  <a:pt x="716482" y="500482"/>
                </a:lnTo>
                <a:cubicBezTo>
                  <a:pt x="716482" y="500482"/>
                  <a:pt x="716482" y="9082"/>
                  <a:pt x="217522" y="9082"/>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96" name="Google Shape;196;p35"/>
          <p:cNvSpPr txBox="1">
            <a:spLocks noGrp="1"/>
          </p:cNvSpPr>
          <p:nvPr>
            <p:ph type="subTitle" idx="1"/>
          </p:nvPr>
        </p:nvSpPr>
        <p:spPr>
          <a:xfrm>
            <a:off x="758588" y="3429000"/>
            <a:ext cx="3629300" cy="946192"/>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accent1"/>
              </a:buClr>
              <a:buSzPts val="2800"/>
              <a:buNone/>
              <a:defRPr b="1" i="0"/>
            </a:lvl1pPr>
            <a:lvl2pPr lvl="1" algn="l">
              <a:lnSpc>
                <a:spcPct val="90000"/>
              </a:lnSpc>
              <a:spcBef>
                <a:spcPts val="500"/>
              </a:spcBef>
              <a:spcAft>
                <a:spcPts val="0"/>
              </a:spcAft>
              <a:buClr>
                <a:schemeClr val="accent1"/>
              </a:buClr>
              <a:buSzPts val="1800"/>
              <a:buChar char="•"/>
              <a:defRPr/>
            </a:lvl2pPr>
            <a:lvl3pPr lvl="2" algn="l">
              <a:lnSpc>
                <a:spcPct val="90000"/>
              </a:lnSpc>
              <a:spcBef>
                <a:spcPts val="500"/>
              </a:spcBef>
              <a:spcAft>
                <a:spcPts val="0"/>
              </a:spcAft>
              <a:buClr>
                <a:schemeClr val="accent1"/>
              </a:buClr>
              <a:buSzPts val="1800"/>
              <a:buChar char="•"/>
              <a:defRPr/>
            </a:lvl3pPr>
            <a:lvl4pPr lvl="3" algn="l">
              <a:lnSpc>
                <a:spcPct val="90000"/>
              </a:lnSpc>
              <a:spcBef>
                <a:spcPts val="500"/>
              </a:spcBef>
              <a:spcAft>
                <a:spcPts val="0"/>
              </a:spcAft>
              <a:buClr>
                <a:schemeClr val="accent1"/>
              </a:buClr>
              <a:buSzPts val="1800"/>
              <a:buChar char="•"/>
              <a:defRPr/>
            </a:lvl4pPr>
            <a:lvl5pPr lvl="4" algn="l">
              <a:lnSpc>
                <a:spcPct val="90000"/>
              </a:lnSpc>
              <a:spcBef>
                <a:spcPts val="500"/>
              </a:spcBef>
              <a:spcAft>
                <a:spcPts val="0"/>
              </a:spcAft>
              <a:buClr>
                <a:schemeClr val="accent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Header">
  <p:cSld name="Section Header">
    <p:spTree>
      <p:nvGrpSpPr>
        <p:cNvPr id="1" name="Shape 197"/>
        <p:cNvGrpSpPr/>
        <p:nvPr/>
      </p:nvGrpSpPr>
      <p:grpSpPr>
        <a:xfrm>
          <a:off x="0" y="0"/>
          <a:ext cx="0" cy="0"/>
          <a:chOff x="0" y="0"/>
          <a:chExt cx="0" cy="0"/>
        </a:xfrm>
      </p:grpSpPr>
      <p:sp>
        <p:nvSpPr>
          <p:cNvPr id="198" name="Google Shape;198;p36"/>
          <p:cNvSpPr/>
          <p:nvPr/>
        </p:nvSpPr>
        <p:spPr>
          <a:xfrm>
            <a:off x="10893420" y="5803030"/>
            <a:ext cx="385200" cy="3852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99" name="Google Shape;199;p36"/>
          <p:cNvSpPr/>
          <p:nvPr/>
        </p:nvSpPr>
        <p:spPr>
          <a:xfrm>
            <a:off x="11334292" y="5787811"/>
            <a:ext cx="870509" cy="409651"/>
          </a:xfrm>
          <a:custGeom>
            <a:avLst/>
            <a:gdLst/>
            <a:ahLst/>
            <a:cxnLst/>
            <a:rect l="l" t="t" r="r" b="b"/>
            <a:pathLst>
              <a:path w="870509" h="409651" extrusionOk="0">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a:gsLst>
              <a:gs pos="0">
                <a:schemeClr val="accent1"/>
              </a:gs>
              <a:gs pos="12000">
                <a:schemeClr val="accent1"/>
              </a:gs>
              <a:gs pos="100000">
                <a:schemeClr val="accent3"/>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00" name="Google Shape;200;p36"/>
          <p:cNvSpPr/>
          <p:nvPr/>
        </p:nvSpPr>
        <p:spPr>
          <a:xfrm>
            <a:off x="7998821" y="1645349"/>
            <a:ext cx="4196737" cy="1001638"/>
          </a:xfrm>
          <a:custGeom>
            <a:avLst/>
            <a:gdLst/>
            <a:ahLst/>
            <a:cxnLst/>
            <a:rect l="l" t="t" r="r" b="b"/>
            <a:pathLst>
              <a:path w="3152775" h="752475" extrusionOk="0">
                <a:moveTo>
                  <a:pt x="3150394" y="7144"/>
                </a:moveTo>
                <a:lnTo>
                  <a:pt x="371952" y="7144"/>
                </a:lnTo>
                <a:cubicBezTo>
                  <a:pt x="371952" y="7144"/>
                  <a:pt x="7144" y="7144"/>
                  <a:pt x="7144" y="370999"/>
                </a:cubicBezTo>
                <a:lnTo>
                  <a:pt x="7144" y="384334"/>
                </a:lnTo>
                <a:cubicBezTo>
                  <a:pt x="7144" y="384334"/>
                  <a:pt x="7144" y="748189"/>
                  <a:pt x="371952" y="748189"/>
                </a:cubicBezTo>
                <a:lnTo>
                  <a:pt x="3150394" y="748189"/>
                </a:lnTo>
                <a:lnTo>
                  <a:pt x="3150394" y="7144"/>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01" name="Google Shape;201;p36"/>
          <p:cNvSpPr/>
          <p:nvPr/>
        </p:nvSpPr>
        <p:spPr>
          <a:xfrm>
            <a:off x="12186920" y="2632655"/>
            <a:ext cx="5081" cy="25381"/>
          </a:xfrm>
          <a:custGeom>
            <a:avLst/>
            <a:gdLst/>
            <a:ahLst/>
            <a:cxnLst/>
            <a:rect l="l" t="t" r="r" b="b"/>
            <a:pathLst>
              <a:path w="5081" h="25381" extrusionOk="0">
                <a:moveTo>
                  <a:pt x="0" y="0"/>
                </a:moveTo>
                <a:lnTo>
                  <a:pt x="5081" y="0"/>
                </a:lnTo>
                <a:lnTo>
                  <a:pt x="5081" y="25381"/>
                </a:lnTo>
                <a:lnTo>
                  <a:pt x="0" y="25381"/>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02" name="Google Shape;202;p36"/>
          <p:cNvSpPr txBox="1">
            <a:spLocks noGrp="1"/>
          </p:cNvSpPr>
          <p:nvPr>
            <p:ph type="ctrTitle"/>
          </p:nvPr>
        </p:nvSpPr>
        <p:spPr>
          <a:xfrm>
            <a:off x="781987" y="793172"/>
            <a:ext cx="9144000" cy="655621"/>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accent1"/>
              </a:buClr>
              <a:buSzPts val="4000"/>
              <a:buFont typeface="Century Gothic"/>
              <a:buNone/>
              <a:defRPr sz="4000" b="1">
                <a:solidFill>
                  <a:schemeClr val="accen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3" name="Google Shape;203;p36"/>
          <p:cNvSpPr txBox="1">
            <a:spLocks noGrp="1"/>
          </p:cNvSpPr>
          <p:nvPr>
            <p:ph type="subTitle" idx="1"/>
          </p:nvPr>
        </p:nvSpPr>
        <p:spPr>
          <a:xfrm>
            <a:off x="795772" y="1877051"/>
            <a:ext cx="6843278" cy="496223"/>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accent1"/>
              </a:buClr>
              <a:buSzPts val="1800"/>
              <a:buNone/>
              <a:defRPr sz="1800" b="1" i="0">
                <a:solidFill>
                  <a:schemeClr val="accent1"/>
                </a:solidFill>
              </a:defRPr>
            </a:lvl1pPr>
            <a:lvl2pPr lvl="1" algn="ctr">
              <a:lnSpc>
                <a:spcPct val="90000"/>
              </a:lnSpc>
              <a:spcBef>
                <a:spcPts val="500"/>
              </a:spcBef>
              <a:spcAft>
                <a:spcPts val="0"/>
              </a:spcAft>
              <a:buClr>
                <a:schemeClr val="accent1"/>
              </a:buClr>
              <a:buSzPts val="2000"/>
              <a:buNone/>
              <a:defRPr sz="2000"/>
            </a:lvl2pPr>
            <a:lvl3pPr lvl="2" algn="ctr">
              <a:lnSpc>
                <a:spcPct val="90000"/>
              </a:lnSpc>
              <a:spcBef>
                <a:spcPts val="500"/>
              </a:spcBef>
              <a:spcAft>
                <a:spcPts val="0"/>
              </a:spcAft>
              <a:buClr>
                <a:schemeClr val="accent1"/>
              </a:buClr>
              <a:buSzPts val="1800"/>
              <a:buNone/>
              <a:defRPr sz="1800"/>
            </a:lvl3pPr>
            <a:lvl4pPr lvl="3" algn="ctr">
              <a:lnSpc>
                <a:spcPct val="90000"/>
              </a:lnSpc>
              <a:spcBef>
                <a:spcPts val="500"/>
              </a:spcBef>
              <a:spcAft>
                <a:spcPts val="0"/>
              </a:spcAft>
              <a:buClr>
                <a:schemeClr val="accent1"/>
              </a:buClr>
              <a:buSzPts val="1600"/>
              <a:buNone/>
              <a:defRPr sz="1600"/>
            </a:lvl4pPr>
            <a:lvl5pPr lvl="4" algn="ctr">
              <a:lnSpc>
                <a:spcPct val="90000"/>
              </a:lnSpc>
              <a:spcBef>
                <a:spcPts val="500"/>
              </a:spcBef>
              <a:spcAft>
                <a:spcPts val="0"/>
              </a:spcAft>
              <a:buClr>
                <a:schemeClr val="accent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04" name="Google Shape;204;p36"/>
          <p:cNvSpPr/>
          <p:nvPr/>
        </p:nvSpPr>
        <p:spPr>
          <a:xfrm>
            <a:off x="903223" y="1550951"/>
            <a:ext cx="3273552" cy="151200"/>
          </a:xfrm>
          <a:custGeom>
            <a:avLst/>
            <a:gdLst/>
            <a:ahLst/>
            <a:cxnLst/>
            <a:rect l="l" t="t" r="r" b="b"/>
            <a:pathLst>
              <a:path w="2447925" h="114300" extrusionOk="0">
                <a:moveTo>
                  <a:pt x="2392204" y="114776"/>
                </a:moveTo>
                <a:lnTo>
                  <a:pt x="60484" y="114776"/>
                </a:lnTo>
                <a:cubicBezTo>
                  <a:pt x="30956" y="114776"/>
                  <a:pt x="7144" y="90011"/>
                  <a:pt x="7144" y="60484"/>
                </a:cubicBezTo>
                <a:lnTo>
                  <a:pt x="7144" y="60484"/>
                </a:lnTo>
                <a:cubicBezTo>
                  <a:pt x="7144" y="30956"/>
                  <a:pt x="30956" y="7144"/>
                  <a:pt x="60484" y="7144"/>
                </a:cubicBezTo>
                <a:lnTo>
                  <a:pt x="2392204" y="7144"/>
                </a:lnTo>
                <a:cubicBezTo>
                  <a:pt x="2421731" y="7144"/>
                  <a:pt x="2445544" y="30956"/>
                  <a:pt x="2445544" y="60484"/>
                </a:cubicBezTo>
                <a:lnTo>
                  <a:pt x="2445544" y="60484"/>
                </a:lnTo>
                <a:cubicBezTo>
                  <a:pt x="2445544" y="90011"/>
                  <a:pt x="2421731" y="114776"/>
                  <a:pt x="2392204" y="114776"/>
                </a:cubicBezTo>
                <a:close/>
              </a:path>
            </a:pathLst>
          </a:custGeom>
          <a:gradFill>
            <a:gsLst>
              <a:gs pos="0">
                <a:schemeClr val="accent1"/>
              </a:gs>
              <a:gs pos="100000">
                <a:schemeClr val="accent3"/>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05" name="Google Shape;205;p36"/>
          <p:cNvSpPr/>
          <p:nvPr/>
        </p:nvSpPr>
        <p:spPr>
          <a:xfrm>
            <a:off x="3899957" y="4662943"/>
            <a:ext cx="8292043" cy="760738"/>
          </a:xfrm>
          <a:custGeom>
            <a:avLst/>
            <a:gdLst/>
            <a:ahLst/>
            <a:cxnLst/>
            <a:rect l="l" t="t" r="r" b="b"/>
            <a:pathLst>
              <a:path w="6229350" h="571500" extrusionOk="0">
                <a:moveTo>
                  <a:pt x="6228874" y="7144"/>
                </a:moveTo>
                <a:lnTo>
                  <a:pt x="284321" y="7144"/>
                </a:lnTo>
                <a:cubicBezTo>
                  <a:pt x="284321" y="7144"/>
                  <a:pt x="7144" y="7144"/>
                  <a:pt x="7144" y="282416"/>
                </a:cubicBezTo>
                <a:lnTo>
                  <a:pt x="7144" y="292894"/>
                </a:lnTo>
                <a:cubicBezTo>
                  <a:pt x="7144" y="292894"/>
                  <a:pt x="7144" y="568166"/>
                  <a:pt x="284321" y="568166"/>
                </a:cubicBezTo>
                <a:lnTo>
                  <a:pt x="6228874" y="568166"/>
                </a:lnTo>
                <a:lnTo>
                  <a:pt x="6228874" y="7144"/>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06" name="Google Shape;206;p36"/>
          <p:cNvSpPr/>
          <p:nvPr/>
        </p:nvSpPr>
        <p:spPr>
          <a:xfrm>
            <a:off x="3909848" y="4665641"/>
            <a:ext cx="8277071" cy="257213"/>
          </a:xfrm>
          <a:custGeom>
            <a:avLst/>
            <a:gdLst/>
            <a:ahLst/>
            <a:cxnLst/>
            <a:rect l="l" t="t" r="r" b="b"/>
            <a:pathLst>
              <a:path w="8277071" h="257213" extrusionOk="0">
                <a:moveTo>
                  <a:pt x="363403" y="0"/>
                </a:moveTo>
                <a:lnTo>
                  <a:pt x="8277071" y="0"/>
                </a:lnTo>
                <a:lnTo>
                  <a:pt x="8277071" y="25380"/>
                </a:lnTo>
                <a:lnTo>
                  <a:pt x="363403" y="25380"/>
                </a:lnTo>
                <a:cubicBezTo>
                  <a:pt x="352934" y="25380"/>
                  <a:pt x="158297" y="28235"/>
                  <a:pt x="61632" y="176355"/>
                </a:cubicBezTo>
                <a:lnTo>
                  <a:pt x="25441" y="257213"/>
                </a:lnTo>
                <a:lnTo>
                  <a:pt x="0" y="257213"/>
                </a:lnTo>
                <a:lnTo>
                  <a:pt x="29624" y="181325"/>
                </a:lnTo>
                <a:cubicBezTo>
                  <a:pt x="130358" y="2915"/>
                  <a:pt x="360072" y="0"/>
                  <a:pt x="363403"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07" name="Google Shape;207;p36"/>
          <p:cNvSpPr/>
          <p:nvPr/>
        </p:nvSpPr>
        <p:spPr>
          <a:xfrm>
            <a:off x="12186919" y="4665641"/>
            <a:ext cx="5081" cy="25380"/>
          </a:xfrm>
          <a:custGeom>
            <a:avLst/>
            <a:gdLst/>
            <a:ahLst/>
            <a:cxnLst/>
            <a:rect l="l" t="t" r="r" b="b"/>
            <a:pathLst>
              <a:path w="5081" h="25380" extrusionOk="0">
                <a:moveTo>
                  <a:pt x="0" y="0"/>
                </a:moveTo>
                <a:lnTo>
                  <a:pt x="5081" y="0"/>
                </a:lnTo>
                <a:lnTo>
                  <a:pt x="5081" y="25380"/>
                </a:lnTo>
                <a:lnTo>
                  <a:pt x="0" y="25380"/>
                </a:lnTo>
                <a:lnTo>
                  <a:pt x="0"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08" name="Google Shape;208;p36"/>
          <p:cNvSpPr/>
          <p:nvPr/>
        </p:nvSpPr>
        <p:spPr>
          <a:xfrm>
            <a:off x="3905233" y="4922854"/>
            <a:ext cx="8286767" cy="513089"/>
          </a:xfrm>
          <a:custGeom>
            <a:avLst/>
            <a:gdLst/>
            <a:ahLst/>
            <a:cxnLst/>
            <a:rect l="l" t="t" r="r" b="b"/>
            <a:pathLst>
              <a:path w="8286767" h="513089" extrusionOk="0">
                <a:moveTo>
                  <a:pt x="4615" y="0"/>
                </a:moveTo>
                <a:lnTo>
                  <a:pt x="30056" y="0"/>
                </a:lnTo>
                <a:lnTo>
                  <a:pt x="27385" y="5967"/>
                </a:lnTo>
                <a:cubicBezTo>
                  <a:pt x="18024" y="39383"/>
                  <a:pt x="12690" y="77494"/>
                  <a:pt x="12690" y="120958"/>
                </a:cubicBezTo>
                <a:lnTo>
                  <a:pt x="12690" y="134918"/>
                </a:lnTo>
                <a:cubicBezTo>
                  <a:pt x="12690" y="150146"/>
                  <a:pt x="17766" y="488977"/>
                  <a:pt x="368018" y="488977"/>
                </a:cubicBezTo>
                <a:lnTo>
                  <a:pt x="8286767" y="488977"/>
                </a:lnTo>
                <a:lnTo>
                  <a:pt x="8286767" y="513089"/>
                </a:lnTo>
                <a:lnTo>
                  <a:pt x="368018" y="513089"/>
                </a:lnTo>
                <a:cubicBezTo>
                  <a:pt x="110405" y="513089"/>
                  <a:pt x="26649" y="336694"/>
                  <a:pt x="0" y="225019"/>
                </a:cubicBezTo>
                <a:lnTo>
                  <a:pt x="0" y="11822"/>
                </a:lnTo>
                <a:lnTo>
                  <a:pt x="4615"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09" name="Google Shape;209;p36"/>
          <p:cNvSpPr txBox="1">
            <a:spLocks noGrp="1"/>
          </p:cNvSpPr>
          <p:nvPr>
            <p:ph type="dt" idx="10"/>
          </p:nvPr>
        </p:nvSpPr>
        <p:spPr>
          <a:xfrm>
            <a:off x="4724400" y="5816818"/>
            <a:ext cx="27432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0" name="Google Shape;210;p36"/>
          <p:cNvSpPr txBox="1">
            <a:spLocks noGrp="1"/>
          </p:cNvSpPr>
          <p:nvPr>
            <p:ph type="ftr" idx="11"/>
          </p:nvPr>
        </p:nvSpPr>
        <p:spPr>
          <a:xfrm>
            <a:off x="812290" y="5816819"/>
            <a:ext cx="3398763"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1" name="Google Shape;211;p36"/>
          <p:cNvSpPr txBox="1">
            <a:spLocks noGrp="1"/>
          </p:cNvSpPr>
          <p:nvPr>
            <p:ph type="sldNum" idx="12"/>
          </p:nvPr>
        </p:nvSpPr>
        <p:spPr>
          <a:xfrm>
            <a:off x="10804358" y="5816819"/>
            <a:ext cx="549442"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212"/>
        <p:cNvGrpSpPr/>
        <p:nvPr/>
      </p:nvGrpSpPr>
      <p:grpSpPr>
        <a:xfrm>
          <a:off x="0" y="0"/>
          <a:ext cx="0" cy="0"/>
          <a:chOff x="0" y="0"/>
          <a:chExt cx="0" cy="0"/>
        </a:xfrm>
      </p:grpSpPr>
      <p:sp>
        <p:nvSpPr>
          <p:cNvPr id="213" name="Google Shape;213;p37"/>
          <p:cNvSpPr/>
          <p:nvPr/>
        </p:nvSpPr>
        <p:spPr>
          <a:xfrm>
            <a:off x="10893420" y="5803030"/>
            <a:ext cx="385200" cy="3852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14" name="Google Shape;214;p37"/>
          <p:cNvSpPr/>
          <p:nvPr/>
        </p:nvSpPr>
        <p:spPr>
          <a:xfrm>
            <a:off x="11334292" y="5787811"/>
            <a:ext cx="870509" cy="409651"/>
          </a:xfrm>
          <a:custGeom>
            <a:avLst/>
            <a:gdLst/>
            <a:ahLst/>
            <a:cxnLst/>
            <a:rect l="l" t="t" r="r" b="b"/>
            <a:pathLst>
              <a:path w="870509" h="409651" extrusionOk="0">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a:gsLst>
              <a:gs pos="0">
                <a:schemeClr val="accent1"/>
              </a:gs>
              <a:gs pos="12000">
                <a:schemeClr val="accent1"/>
              </a:gs>
              <a:gs pos="100000">
                <a:schemeClr val="accent3"/>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15" name="Google Shape;215;p37"/>
          <p:cNvSpPr txBox="1">
            <a:spLocks noGrp="1"/>
          </p:cNvSpPr>
          <p:nvPr>
            <p:ph type="dt" idx="10"/>
          </p:nvPr>
        </p:nvSpPr>
        <p:spPr>
          <a:xfrm>
            <a:off x="4724400" y="5816818"/>
            <a:ext cx="27432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6" name="Google Shape;216;p37"/>
          <p:cNvSpPr txBox="1">
            <a:spLocks noGrp="1"/>
          </p:cNvSpPr>
          <p:nvPr>
            <p:ph type="ftr" idx="11"/>
          </p:nvPr>
        </p:nvSpPr>
        <p:spPr>
          <a:xfrm>
            <a:off x="812290" y="5797769"/>
            <a:ext cx="411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7" name="Google Shape;217;p37"/>
          <p:cNvSpPr txBox="1">
            <a:spLocks noGrp="1"/>
          </p:cNvSpPr>
          <p:nvPr>
            <p:ph type="sldNum" idx="12"/>
          </p:nvPr>
        </p:nvSpPr>
        <p:spPr>
          <a:xfrm>
            <a:off x="10804358" y="5816819"/>
            <a:ext cx="549442"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grpSp>
        <p:nvGrpSpPr>
          <p:cNvPr id="218" name="Google Shape;218;p37"/>
          <p:cNvGrpSpPr/>
          <p:nvPr/>
        </p:nvGrpSpPr>
        <p:grpSpPr>
          <a:xfrm>
            <a:off x="9999818" y="-7969"/>
            <a:ext cx="2199425" cy="1945482"/>
            <a:chOff x="9994666" y="-7969"/>
            <a:chExt cx="2199425" cy="1945482"/>
          </a:xfrm>
        </p:grpSpPr>
        <p:sp>
          <p:nvSpPr>
            <p:cNvPr id="219" name="Google Shape;219;p37"/>
            <p:cNvSpPr/>
            <p:nvPr/>
          </p:nvSpPr>
          <p:spPr>
            <a:xfrm>
              <a:off x="10712341" y="-7969"/>
              <a:ext cx="1466283" cy="1009398"/>
            </a:xfrm>
            <a:custGeom>
              <a:avLst/>
              <a:gdLst/>
              <a:ahLst/>
              <a:cxnLst/>
              <a:rect l="l" t="t" r="r" b="b"/>
              <a:pathLst>
                <a:path w="1466283" h="1009397" extrusionOk="0">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20" name="Google Shape;220;p37"/>
            <p:cNvSpPr/>
            <p:nvPr/>
          </p:nvSpPr>
          <p:spPr>
            <a:xfrm>
              <a:off x="10014209" y="321414"/>
              <a:ext cx="2178175" cy="1593786"/>
            </a:xfrm>
            <a:custGeom>
              <a:avLst/>
              <a:gdLst/>
              <a:ahLst/>
              <a:cxnLst/>
              <a:rect l="l" t="t" r="r" b="b"/>
              <a:pathLst>
                <a:path w="2178174" h="1593786" extrusionOk="0">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21" name="Google Shape;221;p37"/>
            <p:cNvSpPr/>
            <p:nvPr/>
          </p:nvSpPr>
          <p:spPr>
            <a:xfrm>
              <a:off x="10732016" y="-7969"/>
              <a:ext cx="1455658" cy="839394"/>
            </a:xfrm>
            <a:custGeom>
              <a:avLst/>
              <a:gdLst/>
              <a:ahLst/>
              <a:cxnLst/>
              <a:rect l="l" t="t" r="r" b="b"/>
              <a:pathLst>
                <a:path w="1455658" h="839394" extrusionOk="0">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22" name="Google Shape;222;p37"/>
            <p:cNvSpPr/>
            <p:nvPr/>
          </p:nvSpPr>
          <p:spPr>
            <a:xfrm>
              <a:off x="11124635" y="1146995"/>
              <a:ext cx="1062524" cy="743767"/>
            </a:xfrm>
            <a:custGeom>
              <a:avLst/>
              <a:gdLst/>
              <a:ahLst/>
              <a:cxnLst/>
              <a:rect l="l" t="t" r="r" b="b"/>
              <a:pathLst>
                <a:path w="1062524" h="743766" extrusionOk="0">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23" name="Google Shape;223;p37"/>
            <p:cNvSpPr/>
            <p:nvPr/>
          </p:nvSpPr>
          <p:spPr>
            <a:xfrm>
              <a:off x="11105057" y="1128932"/>
              <a:ext cx="1083775" cy="775643"/>
            </a:xfrm>
            <a:custGeom>
              <a:avLst/>
              <a:gdLst/>
              <a:ahLst/>
              <a:cxnLst/>
              <a:rect l="l" t="t" r="r" b="b"/>
              <a:pathLst>
                <a:path w="1083774" h="775642" extrusionOk="0">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24" name="Google Shape;224;p37"/>
            <p:cNvSpPr/>
            <p:nvPr/>
          </p:nvSpPr>
          <p:spPr>
            <a:xfrm>
              <a:off x="9994666" y="301226"/>
              <a:ext cx="2199425" cy="1636287"/>
            </a:xfrm>
            <a:custGeom>
              <a:avLst/>
              <a:gdLst/>
              <a:ahLst/>
              <a:cxnLst/>
              <a:rect l="l" t="t" r="r" b="b"/>
              <a:pathLst>
                <a:path w="2199425" h="1636287" extrusionOk="0">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sp>
        <p:nvSpPr>
          <p:cNvPr id="225" name="Google Shape;225;p37"/>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30200" algn="l">
              <a:lnSpc>
                <a:spcPct val="90000"/>
              </a:lnSpc>
              <a:spcBef>
                <a:spcPts val="1000"/>
              </a:spcBef>
              <a:spcAft>
                <a:spcPts val="0"/>
              </a:spcAft>
              <a:buClr>
                <a:schemeClr val="dk1"/>
              </a:buClr>
              <a:buSzPts val="1600"/>
              <a:buChar char="•"/>
              <a:defRPr sz="1600">
                <a:solidFill>
                  <a:schemeClr val="dk1"/>
                </a:solidFill>
              </a:defRPr>
            </a:lvl1pPr>
            <a:lvl2pPr marL="914400" lvl="1" indent="-317500" algn="l">
              <a:lnSpc>
                <a:spcPct val="90000"/>
              </a:lnSpc>
              <a:spcBef>
                <a:spcPts val="500"/>
              </a:spcBef>
              <a:spcAft>
                <a:spcPts val="0"/>
              </a:spcAft>
              <a:buClr>
                <a:schemeClr val="dk1"/>
              </a:buClr>
              <a:buSzPts val="1400"/>
              <a:buChar char="•"/>
              <a:defRPr sz="1400">
                <a:solidFill>
                  <a:schemeClr val="dk1"/>
                </a:solidFill>
              </a:defRPr>
            </a:lvl2pPr>
            <a:lvl3pPr marL="1371600" lvl="2" indent="-304800" algn="l">
              <a:lnSpc>
                <a:spcPct val="90000"/>
              </a:lnSpc>
              <a:spcBef>
                <a:spcPts val="500"/>
              </a:spcBef>
              <a:spcAft>
                <a:spcPts val="0"/>
              </a:spcAft>
              <a:buClr>
                <a:schemeClr val="dk1"/>
              </a:buClr>
              <a:buSzPts val="1200"/>
              <a:buChar char="•"/>
              <a:defRPr sz="1200">
                <a:solidFill>
                  <a:schemeClr val="dk1"/>
                </a:solidFill>
              </a:defRPr>
            </a:lvl3pPr>
            <a:lvl4pPr marL="1828800" lvl="3" indent="-298450" algn="l">
              <a:lnSpc>
                <a:spcPct val="90000"/>
              </a:lnSpc>
              <a:spcBef>
                <a:spcPts val="500"/>
              </a:spcBef>
              <a:spcAft>
                <a:spcPts val="0"/>
              </a:spcAft>
              <a:buClr>
                <a:schemeClr val="dk1"/>
              </a:buClr>
              <a:buSzPts val="1100"/>
              <a:buChar char="•"/>
              <a:defRPr sz="1100">
                <a:solidFill>
                  <a:schemeClr val="dk1"/>
                </a:solidFill>
              </a:defRPr>
            </a:lvl4pPr>
            <a:lvl5pPr marL="2286000" lvl="4" indent="-298450" algn="l">
              <a:lnSpc>
                <a:spcPct val="90000"/>
              </a:lnSpc>
              <a:spcBef>
                <a:spcPts val="500"/>
              </a:spcBef>
              <a:spcAft>
                <a:spcPts val="0"/>
              </a:spcAft>
              <a:buClr>
                <a:schemeClr val="dk1"/>
              </a:buClr>
              <a:buSzPts val="1100"/>
              <a:buChar char="•"/>
              <a:defRPr sz="11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26" name="Google Shape;226;p37"/>
          <p:cNvSpPr txBox="1">
            <a:spLocks noGrp="1"/>
          </p:cNvSpPr>
          <p:nvPr>
            <p:ph type="title"/>
          </p:nvPr>
        </p:nvSpPr>
        <p:spPr>
          <a:xfrm>
            <a:off x="838200" y="365126"/>
            <a:ext cx="9050518" cy="945498"/>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27" name="Google Shape;227;p37"/>
          <p:cNvSpPr/>
          <p:nvPr/>
        </p:nvSpPr>
        <p:spPr>
          <a:xfrm>
            <a:off x="838200" y="1492524"/>
            <a:ext cx="6153912" cy="151200"/>
          </a:xfrm>
          <a:custGeom>
            <a:avLst/>
            <a:gdLst/>
            <a:ahLst/>
            <a:cxnLst/>
            <a:rect l="l" t="t" r="r" b="b"/>
            <a:pathLst>
              <a:path w="4629150" h="123825" extrusionOk="0">
                <a:moveTo>
                  <a:pt x="4568666" y="118586"/>
                </a:moveTo>
                <a:lnTo>
                  <a:pt x="62389" y="118586"/>
                </a:lnTo>
                <a:cubicBezTo>
                  <a:pt x="31909" y="118586"/>
                  <a:pt x="7144" y="92869"/>
                  <a:pt x="7144" y="62389"/>
                </a:cubicBezTo>
                <a:lnTo>
                  <a:pt x="7144" y="62389"/>
                </a:lnTo>
                <a:cubicBezTo>
                  <a:pt x="7144" y="31909"/>
                  <a:pt x="31909" y="7144"/>
                  <a:pt x="62389" y="7144"/>
                </a:cubicBezTo>
                <a:lnTo>
                  <a:pt x="4568666" y="7144"/>
                </a:lnTo>
                <a:cubicBezTo>
                  <a:pt x="4599147" y="7144"/>
                  <a:pt x="4623912" y="31909"/>
                  <a:pt x="4623912" y="62389"/>
                </a:cubicBezTo>
                <a:lnTo>
                  <a:pt x="4623912" y="62389"/>
                </a:lnTo>
                <a:cubicBezTo>
                  <a:pt x="4623912" y="92869"/>
                  <a:pt x="4599147" y="118586"/>
                  <a:pt x="4568666" y="118586"/>
                </a:cubicBezTo>
                <a:close/>
              </a:path>
            </a:pathLst>
          </a:custGeom>
          <a:gradFill>
            <a:gsLst>
              <a:gs pos="0">
                <a:schemeClr val="accent1"/>
              </a:gs>
              <a:gs pos="100000">
                <a:schemeClr val="accent3"/>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omparison">
  <p:cSld name="Comparison">
    <p:spTree>
      <p:nvGrpSpPr>
        <p:cNvPr id="1" name="Shape 228"/>
        <p:cNvGrpSpPr/>
        <p:nvPr/>
      </p:nvGrpSpPr>
      <p:grpSpPr>
        <a:xfrm>
          <a:off x="0" y="0"/>
          <a:ext cx="0" cy="0"/>
          <a:chOff x="0" y="0"/>
          <a:chExt cx="0" cy="0"/>
        </a:xfrm>
      </p:grpSpPr>
      <p:sp>
        <p:nvSpPr>
          <p:cNvPr id="229" name="Google Shape;229;p38"/>
          <p:cNvSpPr/>
          <p:nvPr/>
        </p:nvSpPr>
        <p:spPr>
          <a:xfrm>
            <a:off x="10893420" y="5803030"/>
            <a:ext cx="385200" cy="3852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30" name="Google Shape;230;p38"/>
          <p:cNvSpPr/>
          <p:nvPr/>
        </p:nvSpPr>
        <p:spPr>
          <a:xfrm>
            <a:off x="11334292" y="5787811"/>
            <a:ext cx="870509" cy="409651"/>
          </a:xfrm>
          <a:custGeom>
            <a:avLst/>
            <a:gdLst/>
            <a:ahLst/>
            <a:cxnLst/>
            <a:rect l="l" t="t" r="r" b="b"/>
            <a:pathLst>
              <a:path w="870509" h="409651" extrusionOk="0">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a:gsLst>
              <a:gs pos="0">
                <a:schemeClr val="accent1"/>
              </a:gs>
              <a:gs pos="12000">
                <a:schemeClr val="accent1"/>
              </a:gs>
              <a:gs pos="100000">
                <a:schemeClr val="accent3"/>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31" name="Google Shape;231;p38"/>
          <p:cNvSpPr txBox="1">
            <a:spLocks noGrp="1"/>
          </p:cNvSpPr>
          <p:nvPr>
            <p:ph type="dt" idx="10"/>
          </p:nvPr>
        </p:nvSpPr>
        <p:spPr>
          <a:xfrm>
            <a:off x="4724400" y="5816818"/>
            <a:ext cx="27432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2" name="Google Shape;232;p38"/>
          <p:cNvSpPr txBox="1">
            <a:spLocks noGrp="1"/>
          </p:cNvSpPr>
          <p:nvPr>
            <p:ph type="ftr" idx="11"/>
          </p:nvPr>
        </p:nvSpPr>
        <p:spPr>
          <a:xfrm>
            <a:off x="812290" y="5797769"/>
            <a:ext cx="411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3" name="Google Shape;233;p38"/>
          <p:cNvSpPr txBox="1">
            <a:spLocks noGrp="1"/>
          </p:cNvSpPr>
          <p:nvPr>
            <p:ph type="sldNum" idx="12"/>
          </p:nvPr>
        </p:nvSpPr>
        <p:spPr>
          <a:xfrm>
            <a:off x="10804358" y="5816819"/>
            <a:ext cx="549442"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grpSp>
        <p:nvGrpSpPr>
          <p:cNvPr id="234" name="Google Shape;234;p38"/>
          <p:cNvGrpSpPr/>
          <p:nvPr/>
        </p:nvGrpSpPr>
        <p:grpSpPr>
          <a:xfrm>
            <a:off x="9999818" y="-7969"/>
            <a:ext cx="2199425" cy="1945482"/>
            <a:chOff x="9994666" y="-7969"/>
            <a:chExt cx="2199425" cy="1945482"/>
          </a:xfrm>
        </p:grpSpPr>
        <p:sp>
          <p:nvSpPr>
            <p:cNvPr id="235" name="Google Shape;235;p38"/>
            <p:cNvSpPr/>
            <p:nvPr/>
          </p:nvSpPr>
          <p:spPr>
            <a:xfrm>
              <a:off x="10712341" y="-7969"/>
              <a:ext cx="1466283" cy="1009398"/>
            </a:xfrm>
            <a:custGeom>
              <a:avLst/>
              <a:gdLst/>
              <a:ahLst/>
              <a:cxnLst/>
              <a:rect l="l" t="t" r="r" b="b"/>
              <a:pathLst>
                <a:path w="1466283" h="1009397" extrusionOk="0">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36" name="Google Shape;236;p38"/>
            <p:cNvSpPr/>
            <p:nvPr/>
          </p:nvSpPr>
          <p:spPr>
            <a:xfrm>
              <a:off x="10014209" y="321414"/>
              <a:ext cx="2178175" cy="1593786"/>
            </a:xfrm>
            <a:custGeom>
              <a:avLst/>
              <a:gdLst/>
              <a:ahLst/>
              <a:cxnLst/>
              <a:rect l="l" t="t" r="r" b="b"/>
              <a:pathLst>
                <a:path w="2178174" h="1593786" extrusionOk="0">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37" name="Google Shape;237;p38"/>
            <p:cNvSpPr/>
            <p:nvPr/>
          </p:nvSpPr>
          <p:spPr>
            <a:xfrm>
              <a:off x="10732016" y="-7969"/>
              <a:ext cx="1455658" cy="839394"/>
            </a:xfrm>
            <a:custGeom>
              <a:avLst/>
              <a:gdLst/>
              <a:ahLst/>
              <a:cxnLst/>
              <a:rect l="l" t="t" r="r" b="b"/>
              <a:pathLst>
                <a:path w="1455658" h="839394" extrusionOk="0">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38" name="Google Shape;238;p38"/>
            <p:cNvSpPr/>
            <p:nvPr/>
          </p:nvSpPr>
          <p:spPr>
            <a:xfrm>
              <a:off x="11124635" y="1146995"/>
              <a:ext cx="1062524" cy="743767"/>
            </a:xfrm>
            <a:custGeom>
              <a:avLst/>
              <a:gdLst/>
              <a:ahLst/>
              <a:cxnLst/>
              <a:rect l="l" t="t" r="r" b="b"/>
              <a:pathLst>
                <a:path w="1062524" h="743766" extrusionOk="0">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39" name="Google Shape;239;p38"/>
            <p:cNvSpPr/>
            <p:nvPr/>
          </p:nvSpPr>
          <p:spPr>
            <a:xfrm>
              <a:off x="11105057" y="1128932"/>
              <a:ext cx="1083775" cy="775643"/>
            </a:xfrm>
            <a:custGeom>
              <a:avLst/>
              <a:gdLst/>
              <a:ahLst/>
              <a:cxnLst/>
              <a:rect l="l" t="t" r="r" b="b"/>
              <a:pathLst>
                <a:path w="1083774" h="775642" extrusionOk="0">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40" name="Google Shape;240;p38"/>
            <p:cNvSpPr/>
            <p:nvPr/>
          </p:nvSpPr>
          <p:spPr>
            <a:xfrm>
              <a:off x="9994666" y="301226"/>
              <a:ext cx="2199425" cy="1636287"/>
            </a:xfrm>
            <a:custGeom>
              <a:avLst/>
              <a:gdLst/>
              <a:ahLst/>
              <a:cxnLst/>
              <a:rect l="l" t="t" r="r" b="b"/>
              <a:pathLst>
                <a:path w="2199425" h="1636287" extrusionOk="0">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sp>
        <p:nvSpPr>
          <p:cNvPr id="241" name="Google Shape;241;p38"/>
          <p:cNvSpPr txBox="1">
            <a:spLocks noGrp="1"/>
          </p:cNvSpPr>
          <p:nvPr>
            <p:ph type="title"/>
          </p:nvPr>
        </p:nvSpPr>
        <p:spPr>
          <a:xfrm>
            <a:off x="838200" y="365126"/>
            <a:ext cx="9050518" cy="945498"/>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42" name="Google Shape;242;p38"/>
          <p:cNvSpPr/>
          <p:nvPr/>
        </p:nvSpPr>
        <p:spPr>
          <a:xfrm>
            <a:off x="838200" y="1492524"/>
            <a:ext cx="6153912" cy="151200"/>
          </a:xfrm>
          <a:custGeom>
            <a:avLst/>
            <a:gdLst/>
            <a:ahLst/>
            <a:cxnLst/>
            <a:rect l="l" t="t" r="r" b="b"/>
            <a:pathLst>
              <a:path w="4629150" h="123825" extrusionOk="0">
                <a:moveTo>
                  <a:pt x="4568666" y="118586"/>
                </a:moveTo>
                <a:lnTo>
                  <a:pt x="62389" y="118586"/>
                </a:lnTo>
                <a:cubicBezTo>
                  <a:pt x="31909" y="118586"/>
                  <a:pt x="7144" y="92869"/>
                  <a:pt x="7144" y="62389"/>
                </a:cubicBezTo>
                <a:lnTo>
                  <a:pt x="7144" y="62389"/>
                </a:lnTo>
                <a:cubicBezTo>
                  <a:pt x="7144" y="31909"/>
                  <a:pt x="31909" y="7144"/>
                  <a:pt x="62389" y="7144"/>
                </a:cubicBezTo>
                <a:lnTo>
                  <a:pt x="4568666" y="7144"/>
                </a:lnTo>
                <a:cubicBezTo>
                  <a:pt x="4599147" y="7144"/>
                  <a:pt x="4623912" y="31909"/>
                  <a:pt x="4623912" y="62389"/>
                </a:cubicBezTo>
                <a:lnTo>
                  <a:pt x="4623912" y="62389"/>
                </a:lnTo>
                <a:cubicBezTo>
                  <a:pt x="4623912" y="92869"/>
                  <a:pt x="4599147" y="118586"/>
                  <a:pt x="4568666" y="118586"/>
                </a:cubicBezTo>
                <a:close/>
              </a:path>
            </a:pathLst>
          </a:custGeom>
          <a:gradFill>
            <a:gsLst>
              <a:gs pos="0">
                <a:schemeClr val="accent1"/>
              </a:gs>
              <a:gs pos="100000">
                <a:schemeClr val="accent3"/>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43" name="Google Shape;243;p38"/>
          <p:cNvSpPr txBox="1">
            <a:spLocks noGrp="1"/>
          </p:cNvSpPr>
          <p:nvPr>
            <p:ph type="body" idx="1"/>
          </p:nvPr>
        </p:nvSpPr>
        <p:spPr>
          <a:xfrm>
            <a:off x="839788" y="1825624"/>
            <a:ext cx="5157787" cy="421084"/>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accent1"/>
              </a:buClr>
              <a:buSzPts val="1800"/>
              <a:buNone/>
              <a:defRPr sz="1800" b="1"/>
            </a:lvl1pPr>
            <a:lvl2pPr marL="914400" lvl="1" indent="-228600" algn="l">
              <a:lnSpc>
                <a:spcPct val="90000"/>
              </a:lnSpc>
              <a:spcBef>
                <a:spcPts val="500"/>
              </a:spcBef>
              <a:spcAft>
                <a:spcPts val="0"/>
              </a:spcAft>
              <a:buClr>
                <a:schemeClr val="accent1"/>
              </a:buClr>
              <a:buSzPts val="2000"/>
              <a:buNone/>
              <a:defRPr sz="2000" b="1"/>
            </a:lvl2pPr>
            <a:lvl3pPr marL="1371600" lvl="2" indent="-228600" algn="l">
              <a:lnSpc>
                <a:spcPct val="90000"/>
              </a:lnSpc>
              <a:spcBef>
                <a:spcPts val="500"/>
              </a:spcBef>
              <a:spcAft>
                <a:spcPts val="0"/>
              </a:spcAft>
              <a:buClr>
                <a:schemeClr val="accent1"/>
              </a:buClr>
              <a:buSzPts val="1800"/>
              <a:buNone/>
              <a:defRPr sz="1800" b="1"/>
            </a:lvl3pPr>
            <a:lvl4pPr marL="1828800" lvl="3" indent="-228600" algn="l">
              <a:lnSpc>
                <a:spcPct val="90000"/>
              </a:lnSpc>
              <a:spcBef>
                <a:spcPts val="500"/>
              </a:spcBef>
              <a:spcAft>
                <a:spcPts val="0"/>
              </a:spcAft>
              <a:buClr>
                <a:schemeClr val="accent1"/>
              </a:buClr>
              <a:buSzPts val="1600"/>
              <a:buNone/>
              <a:defRPr sz="1600" b="1"/>
            </a:lvl4pPr>
            <a:lvl5pPr marL="2286000" lvl="4" indent="-228600" algn="l">
              <a:lnSpc>
                <a:spcPct val="90000"/>
              </a:lnSpc>
              <a:spcBef>
                <a:spcPts val="500"/>
              </a:spcBef>
              <a:spcAft>
                <a:spcPts val="0"/>
              </a:spcAft>
              <a:buClr>
                <a:schemeClr val="accent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244" name="Google Shape;244;p38"/>
          <p:cNvSpPr txBox="1">
            <a:spLocks noGrp="1"/>
          </p:cNvSpPr>
          <p:nvPr>
            <p:ph type="body" idx="2"/>
          </p:nvPr>
        </p:nvSpPr>
        <p:spPr>
          <a:xfrm>
            <a:off x="839788" y="2323458"/>
            <a:ext cx="5157787" cy="3387547"/>
          </a:xfrm>
          <a:prstGeom prst="rect">
            <a:avLst/>
          </a:prstGeom>
          <a:noFill/>
          <a:ln>
            <a:noFill/>
          </a:ln>
        </p:spPr>
        <p:txBody>
          <a:bodyPr spcFirstLastPara="1" wrap="square" lIns="91425" tIns="45700" rIns="91425" bIns="45700" anchor="t" anchorCtr="0">
            <a:normAutofit/>
          </a:bodyPr>
          <a:lstStyle>
            <a:lvl1pPr marL="457200" lvl="0" indent="-330200" algn="l">
              <a:lnSpc>
                <a:spcPct val="90000"/>
              </a:lnSpc>
              <a:spcBef>
                <a:spcPts val="1000"/>
              </a:spcBef>
              <a:spcAft>
                <a:spcPts val="0"/>
              </a:spcAft>
              <a:buClr>
                <a:schemeClr val="dk1"/>
              </a:buClr>
              <a:buSzPts val="1600"/>
              <a:buChar char="•"/>
              <a:defRPr sz="1600">
                <a:solidFill>
                  <a:schemeClr val="dk1"/>
                </a:solidFill>
              </a:defRPr>
            </a:lvl1pPr>
            <a:lvl2pPr marL="914400" lvl="1" indent="-317500" algn="l">
              <a:lnSpc>
                <a:spcPct val="90000"/>
              </a:lnSpc>
              <a:spcBef>
                <a:spcPts val="500"/>
              </a:spcBef>
              <a:spcAft>
                <a:spcPts val="0"/>
              </a:spcAft>
              <a:buClr>
                <a:schemeClr val="dk1"/>
              </a:buClr>
              <a:buSzPts val="1400"/>
              <a:buChar char="•"/>
              <a:defRPr sz="1400">
                <a:solidFill>
                  <a:schemeClr val="dk1"/>
                </a:solidFill>
              </a:defRPr>
            </a:lvl2pPr>
            <a:lvl3pPr marL="1371600" lvl="2" indent="-304800" algn="l">
              <a:lnSpc>
                <a:spcPct val="90000"/>
              </a:lnSpc>
              <a:spcBef>
                <a:spcPts val="500"/>
              </a:spcBef>
              <a:spcAft>
                <a:spcPts val="0"/>
              </a:spcAft>
              <a:buClr>
                <a:schemeClr val="dk1"/>
              </a:buClr>
              <a:buSzPts val="1200"/>
              <a:buChar char="•"/>
              <a:defRPr sz="1200">
                <a:solidFill>
                  <a:schemeClr val="dk1"/>
                </a:solidFill>
              </a:defRPr>
            </a:lvl3pPr>
            <a:lvl4pPr marL="1828800" lvl="3" indent="-298450" algn="l">
              <a:lnSpc>
                <a:spcPct val="90000"/>
              </a:lnSpc>
              <a:spcBef>
                <a:spcPts val="500"/>
              </a:spcBef>
              <a:spcAft>
                <a:spcPts val="0"/>
              </a:spcAft>
              <a:buClr>
                <a:schemeClr val="dk1"/>
              </a:buClr>
              <a:buSzPts val="1100"/>
              <a:buChar char="•"/>
              <a:defRPr sz="1100">
                <a:solidFill>
                  <a:schemeClr val="dk1"/>
                </a:solidFill>
              </a:defRPr>
            </a:lvl4pPr>
            <a:lvl5pPr marL="2286000" lvl="4" indent="-298450" algn="l">
              <a:lnSpc>
                <a:spcPct val="90000"/>
              </a:lnSpc>
              <a:spcBef>
                <a:spcPts val="500"/>
              </a:spcBef>
              <a:spcAft>
                <a:spcPts val="0"/>
              </a:spcAft>
              <a:buClr>
                <a:schemeClr val="dk1"/>
              </a:buClr>
              <a:buSzPts val="1100"/>
              <a:buChar char="•"/>
              <a:defRPr sz="11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5" name="Google Shape;245;p38"/>
          <p:cNvSpPr txBox="1">
            <a:spLocks noGrp="1"/>
          </p:cNvSpPr>
          <p:nvPr>
            <p:ph type="body" idx="3"/>
          </p:nvPr>
        </p:nvSpPr>
        <p:spPr>
          <a:xfrm>
            <a:off x="6172200" y="1828800"/>
            <a:ext cx="5183188" cy="417908"/>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accent1"/>
              </a:buClr>
              <a:buSzPts val="1800"/>
              <a:buNone/>
              <a:defRPr sz="1800" b="1"/>
            </a:lvl1pPr>
            <a:lvl2pPr marL="914400" lvl="1" indent="-228600" algn="l">
              <a:lnSpc>
                <a:spcPct val="90000"/>
              </a:lnSpc>
              <a:spcBef>
                <a:spcPts val="500"/>
              </a:spcBef>
              <a:spcAft>
                <a:spcPts val="0"/>
              </a:spcAft>
              <a:buClr>
                <a:schemeClr val="accent1"/>
              </a:buClr>
              <a:buSzPts val="2000"/>
              <a:buNone/>
              <a:defRPr sz="2000" b="1"/>
            </a:lvl2pPr>
            <a:lvl3pPr marL="1371600" lvl="2" indent="-228600" algn="l">
              <a:lnSpc>
                <a:spcPct val="90000"/>
              </a:lnSpc>
              <a:spcBef>
                <a:spcPts val="500"/>
              </a:spcBef>
              <a:spcAft>
                <a:spcPts val="0"/>
              </a:spcAft>
              <a:buClr>
                <a:schemeClr val="accent1"/>
              </a:buClr>
              <a:buSzPts val="1800"/>
              <a:buNone/>
              <a:defRPr sz="1800" b="1"/>
            </a:lvl3pPr>
            <a:lvl4pPr marL="1828800" lvl="3" indent="-228600" algn="l">
              <a:lnSpc>
                <a:spcPct val="90000"/>
              </a:lnSpc>
              <a:spcBef>
                <a:spcPts val="500"/>
              </a:spcBef>
              <a:spcAft>
                <a:spcPts val="0"/>
              </a:spcAft>
              <a:buClr>
                <a:schemeClr val="accent1"/>
              </a:buClr>
              <a:buSzPts val="1600"/>
              <a:buNone/>
              <a:defRPr sz="1600" b="1"/>
            </a:lvl4pPr>
            <a:lvl5pPr marL="2286000" lvl="4" indent="-228600" algn="l">
              <a:lnSpc>
                <a:spcPct val="90000"/>
              </a:lnSpc>
              <a:spcBef>
                <a:spcPts val="500"/>
              </a:spcBef>
              <a:spcAft>
                <a:spcPts val="0"/>
              </a:spcAft>
              <a:buClr>
                <a:schemeClr val="accent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246" name="Google Shape;246;p38"/>
          <p:cNvSpPr txBox="1">
            <a:spLocks noGrp="1"/>
          </p:cNvSpPr>
          <p:nvPr>
            <p:ph type="body" idx="4"/>
          </p:nvPr>
        </p:nvSpPr>
        <p:spPr>
          <a:xfrm>
            <a:off x="6172200" y="2323458"/>
            <a:ext cx="5183188" cy="3387547"/>
          </a:xfrm>
          <a:prstGeom prst="rect">
            <a:avLst/>
          </a:prstGeom>
          <a:noFill/>
          <a:ln>
            <a:noFill/>
          </a:ln>
        </p:spPr>
        <p:txBody>
          <a:bodyPr spcFirstLastPara="1" wrap="square" lIns="91425" tIns="45700" rIns="91425" bIns="45700" anchor="t" anchorCtr="0">
            <a:normAutofit/>
          </a:bodyPr>
          <a:lstStyle>
            <a:lvl1pPr marL="457200" lvl="0" indent="-330200" algn="l">
              <a:lnSpc>
                <a:spcPct val="90000"/>
              </a:lnSpc>
              <a:spcBef>
                <a:spcPts val="1000"/>
              </a:spcBef>
              <a:spcAft>
                <a:spcPts val="0"/>
              </a:spcAft>
              <a:buClr>
                <a:schemeClr val="dk1"/>
              </a:buClr>
              <a:buSzPts val="1600"/>
              <a:buChar char="•"/>
              <a:defRPr sz="1600">
                <a:solidFill>
                  <a:schemeClr val="dk1"/>
                </a:solidFill>
              </a:defRPr>
            </a:lvl1pPr>
            <a:lvl2pPr marL="914400" lvl="1" indent="-317500" algn="l">
              <a:lnSpc>
                <a:spcPct val="90000"/>
              </a:lnSpc>
              <a:spcBef>
                <a:spcPts val="500"/>
              </a:spcBef>
              <a:spcAft>
                <a:spcPts val="0"/>
              </a:spcAft>
              <a:buClr>
                <a:schemeClr val="dk1"/>
              </a:buClr>
              <a:buSzPts val="1400"/>
              <a:buChar char="•"/>
              <a:defRPr sz="1400">
                <a:solidFill>
                  <a:schemeClr val="dk1"/>
                </a:solidFill>
              </a:defRPr>
            </a:lvl2pPr>
            <a:lvl3pPr marL="1371600" lvl="2" indent="-304800" algn="l">
              <a:lnSpc>
                <a:spcPct val="90000"/>
              </a:lnSpc>
              <a:spcBef>
                <a:spcPts val="500"/>
              </a:spcBef>
              <a:spcAft>
                <a:spcPts val="0"/>
              </a:spcAft>
              <a:buClr>
                <a:schemeClr val="dk1"/>
              </a:buClr>
              <a:buSzPts val="1200"/>
              <a:buChar char="•"/>
              <a:defRPr sz="1200">
                <a:solidFill>
                  <a:schemeClr val="dk1"/>
                </a:solidFill>
              </a:defRPr>
            </a:lvl3pPr>
            <a:lvl4pPr marL="1828800" lvl="3" indent="-298450" algn="l">
              <a:lnSpc>
                <a:spcPct val="90000"/>
              </a:lnSpc>
              <a:spcBef>
                <a:spcPts val="500"/>
              </a:spcBef>
              <a:spcAft>
                <a:spcPts val="0"/>
              </a:spcAft>
              <a:buClr>
                <a:schemeClr val="dk1"/>
              </a:buClr>
              <a:buSzPts val="1100"/>
              <a:buChar char="•"/>
              <a:defRPr sz="1100">
                <a:solidFill>
                  <a:schemeClr val="dk1"/>
                </a:solidFill>
              </a:defRPr>
            </a:lvl4pPr>
            <a:lvl5pPr marL="2286000" lvl="4" indent="-298450" algn="l">
              <a:lnSpc>
                <a:spcPct val="90000"/>
              </a:lnSpc>
              <a:spcBef>
                <a:spcPts val="500"/>
              </a:spcBef>
              <a:spcAft>
                <a:spcPts val="0"/>
              </a:spcAft>
              <a:buClr>
                <a:schemeClr val="dk1"/>
              </a:buClr>
              <a:buSzPts val="1100"/>
              <a:buChar char="•"/>
              <a:defRPr sz="11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247"/>
        <p:cNvGrpSpPr/>
        <p:nvPr/>
      </p:nvGrpSpPr>
      <p:grpSpPr>
        <a:xfrm>
          <a:off x="0" y="0"/>
          <a:ext cx="0" cy="0"/>
          <a:chOff x="0" y="0"/>
          <a:chExt cx="0" cy="0"/>
        </a:xfrm>
      </p:grpSpPr>
      <p:sp>
        <p:nvSpPr>
          <p:cNvPr id="248" name="Google Shape;248;p39"/>
          <p:cNvSpPr/>
          <p:nvPr/>
        </p:nvSpPr>
        <p:spPr>
          <a:xfrm>
            <a:off x="10893420" y="5803030"/>
            <a:ext cx="385200" cy="3852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49" name="Google Shape;249;p39"/>
          <p:cNvSpPr/>
          <p:nvPr/>
        </p:nvSpPr>
        <p:spPr>
          <a:xfrm>
            <a:off x="11334292" y="5787811"/>
            <a:ext cx="870509" cy="409651"/>
          </a:xfrm>
          <a:custGeom>
            <a:avLst/>
            <a:gdLst/>
            <a:ahLst/>
            <a:cxnLst/>
            <a:rect l="l" t="t" r="r" b="b"/>
            <a:pathLst>
              <a:path w="870509" h="409651" extrusionOk="0">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a:gsLst>
              <a:gs pos="0">
                <a:schemeClr val="accent1"/>
              </a:gs>
              <a:gs pos="12000">
                <a:schemeClr val="accent1"/>
              </a:gs>
              <a:gs pos="100000">
                <a:schemeClr val="accent3"/>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50" name="Google Shape;250;p39"/>
          <p:cNvSpPr txBox="1">
            <a:spLocks noGrp="1"/>
          </p:cNvSpPr>
          <p:nvPr>
            <p:ph type="dt" idx="10"/>
          </p:nvPr>
        </p:nvSpPr>
        <p:spPr>
          <a:xfrm>
            <a:off x="4724400" y="5816818"/>
            <a:ext cx="27432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1" name="Google Shape;251;p39"/>
          <p:cNvSpPr txBox="1">
            <a:spLocks noGrp="1"/>
          </p:cNvSpPr>
          <p:nvPr>
            <p:ph type="ftr" idx="11"/>
          </p:nvPr>
        </p:nvSpPr>
        <p:spPr>
          <a:xfrm>
            <a:off x="812290" y="5797769"/>
            <a:ext cx="411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2" name="Google Shape;252;p39"/>
          <p:cNvSpPr txBox="1">
            <a:spLocks noGrp="1"/>
          </p:cNvSpPr>
          <p:nvPr>
            <p:ph type="sldNum" idx="12"/>
          </p:nvPr>
        </p:nvSpPr>
        <p:spPr>
          <a:xfrm>
            <a:off x="10804358" y="5816819"/>
            <a:ext cx="549442"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grpSp>
        <p:nvGrpSpPr>
          <p:cNvPr id="253" name="Google Shape;253;p39"/>
          <p:cNvGrpSpPr/>
          <p:nvPr/>
        </p:nvGrpSpPr>
        <p:grpSpPr>
          <a:xfrm>
            <a:off x="9999818" y="-7969"/>
            <a:ext cx="2199425" cy="1945482"/>
            <a:chOff x="9994666" y="-7969"/>
            <a:chExt cx="2199425" cy="1945482"/>
          </a:xfrm>
        </p:grpSpPr>
        <p:sp>
          <p:nvSpPr>
            <p:cNvPr id="254" name="Google Shape;254;p39"/>
            <p:cNvSpPr/>
            <p:nvPr/>
          </p:nvSpPr>
          <p:spPr>
            <a:xfrm>
              <a:off x="10712341" y="-7969"/>
              <a:ext cx="1466283" cy="1009398"/>
            </a:xfrm>
            <a:custGeom>
              <a:avLst/>
              <a:gdLst/>
              <a:ahLst/>
              <a:cxnLst/>
              <a:rect l="l" t="t" r="r" b="b"/>
              <a:pathLst>
                <a:path w="1466283" h="1009397" extrusionOk="0">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55" name="Google Shape;255;p39"/>
            <p:cNvSpPr/>
            <p:nvPr/>
          </p:nvSpPr>
          <p:spPr>
            <a:xfrm>
              <a:off x="10014209" y="321414"/>
              <a:ext cx="2178175" cy="1593786"/>
            </a:xfrm>
            <a:custGeom>
              <a:avLst/>
              <a:gdLst/>
              <a:ahLst/>
              <a:cxnLst/>
              <a:rect l="l" t="t" r="r" b="b"/>
              <a:pathLst>
                <a:path w="2178174" h="1593786" extrusionOk="0">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56" name="Google Shape;256;p39"/>
            <p:cNvSpPr/>
            <p:nvPr/>
          </p:nvSpPr>
          <p:spPr>
            <a:xfrm>
              <a:off x="10732016" y="-7969"/>
              <a:ext cx="1455658" cy="839394"/>
            </a:xfrm>
            <a:custGeom>
              <a:avLst/>
              <a:gdLst/>
              <a:ahLst/>
              <a:cxnLst/>
              <a:rect l="l" t="t" r="r" b="b"/>
              <a:pathLst>
                <a:path w="1455658" h="839394" extrusionOk="0">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57" name="Google Shape;257;p39"/>
            <p:cNvSpPr/>
            <p:nvPr/>
          </p:nvSpPr>
          <p:spPr>
            <a:xfrm>
              <a:off x="11124635" y="1146995"/>
              <a:ext cx="1062524" cy="743767"/>
            </a:xfrm>
            <a:custGeom>
              <a:avLst/>
              <a:gdLst/>
              <a:ahLst/>
              <a:cxnLst/>
              <a:rect l="l" t="t" r="r" b="b"/>
              <a:pathLst>
                <a:path w="1062524" h="743766" extrusionOk="0">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58" name="Google Shape;258;p39"/>
            <p:cNvSpPr/>
            <p:nvPr/>
          </p:nvSpPr>
          <p:spPr>
            <a:xfrm>
              <a:off x="11105057" y="1128932"/>
              <a:ext cx="1083775" cy="775643"/>
            </a:xfrm>
            <a:custGeom>
              <a:avLst/>
              <a:gdLst/>
              <a:ahLst/>
              <a:cxnLst/>
              <a:rect l="l" t="t" r="r" b="b"/>
              <a:pathLst>
                <a:path w="1083774" h="775642" extrusionOk="0">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59" name="Google Shape;259;p39"/>
            <p:cNvSpPr/>
            <p:nvPr/>
          </p:nvSpPr>
          <p:spPr>
            <a:xfrm>
              <a:off x="9994666" y="301226"/>
              <a:ext cx="2199425" cy="1636287"/>
            </a:xfrm>
            <a:custGeom>
              <a:avLst/>
              <a:gdLst/>
              <a:ahLst/>
              <a:cxnLst/>
              <a:rect l="l" t="t" r="r" b="b"/>
              <a:pathLst>
                <a:path w="2199425" h="1636287" extrusionOk="0">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sp>
        <p:nvSpPr>
          <p:cNvPr id="260" name="Google Shape;260;p39"/>
          <p:cNvSpPr txBox="1">
            <a:spLocks noGrp="1"/>
          </p:cNvSpPr>
          <p:nvPr>
            <p:ph type="title"/>
          </p:nvPr>
        </p:nvSpPr>
        <p:spPr>
          <a:xfrm>
            <a:off x="838200" y="365126"/>
            <a:ext cx="9050518" cy="945498"/>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1" name="Google Shape;261;p39"/>
          <p:cNvSpPr/>
          <p:nvPr/>
        </p:nvSpPr>
        <p:spPr>
          <a:xfrm>
            <a:off x="838200" y="1492524"/>
            <a:ext cx="6153912" cy="151200"/>
          </a:xfrm>
          <a:custGeom>
            <a:avLst/>
            <a:gdLst/>
            <a:ahLst/>
            <a:cxnLst/>
            <a:rect l="l" t="t" r="r" b="b"/>
            <a:pathLst>
              <a:path w="4629150" h="123825" extrusionOk="0">
                <a:moveTo>
                  <a:pt x="4568666" y="118586"/>
                </a:moveTo>
                <a:lnTo>
                  <a:pt x="62389" y="118586"/>
                </a:lnTo>
                <a:cubicBezTo>
                  <a:pt x="31909" y="118586"/>
                  <a:pt x="7144" y="92869"/>
                  <a:pt x="7144" y="62389"/>
                </a:cubicBezTo>
                <a:lnTo>
                  <a:pt x="7144" y="62389"/>
                </a:lnTo>
                <a:cubicBezTo>
                  <a:pt x="7144" y="31909"/>
                  <a:pt x="31909" y="7144"/>
                  <a:pt x="62389" y="7144"/>
                </a:cubicBezTo>
                <a:lnTo>
                  <a:pt x="4568666" y="7144"/>
                </a:lnTo>
                <a:cubicBezTo>
                  <a:pt x="4599147" y="7144"/>
                  <a:pt x="4623912" y="31909"/>
                  <a:pt x="4623912" y="62389"/>
                </a:cubicBezTo>
                <a:lnTo>
                  <a:pt x="4623912" y="62389"/>
                </a:lnTo>
                <a:cubicBezTo>
                  <a:pt x="4623912" y="92869"/>
                  <a:pt x="4599147" y="118586"/>
                  <a:pt x="4568666" y="118586"/>
                </a:cubicBezTo>
                <a:close/>
              </a:path>
            </a:pathLst>
          </a:custGeom>
          <a:gradFill>
            <a:gsLst>
              <a:gs pos="0">
                <a:schemeClr val="accent1"/>
              </a:gs>
              <a:gs pos="100000">
                <a:schemeClr val="accent3"/>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62" name="Google Shape;262;p39"/>
          <p:cNvSpPr txBox="1">
            <a:spLocks noGrp="1"/>
          </p:cNvSpPr>
          <p:nvPr>
            <p:ph type="body" idx="1"/>
          </p:nvPr>
        </p:nvSpPr>
        <p:spPr>
          <a:xfrm>
            <a:off x="838200" y="1825625"/>
            <a:ext cx="5181600" cy="3885380"/>
          </a:xfrm>
          <a:prstGeom prst="rect">
            <a:avLst/>
          </a:prstGeom>
          <a:noFill/>
          <a:ln>
            <a:noFill/>
          </a:ln>
        </p:spPr>
        <p:txBody>
          <a:bodyPr spcFirstLastPara="1" wrap="square" lIns="91425" tIns="45700" rIns="91425" bIns="45700" anchor="t" anchorCtr="0">
            <a:normAutofit/>
          </a:bodyPr>
          <a:lstStyle>
            <a:lvl1pPr marL="457200" lvl="0" indent="-330200" algn="l">
              <a:lnSpc>
                <a:spcPct val="90000"/>
              </a:lnSpc>
              <a:spcBef>
                <a:spcPts val="1000"/>
              </a:spcBef>
              <a:spcAft>
                <a:spcPts val="0"/>
              </a:spcAft>
              <a:buClr>
                <a:schemeClr val="dk1"/>
              </a:buClr>
              <a:buSzPts val="1600"/>
              <a:buChar char="•"/>
              <a:defRPr sz="1600">
                <a:solidFill>
                  <a:schemeClr val="dk1"/>
                </a:solidFill>
              </a:defRPr>
            </a:lvl1pPr>
            <a:lvl2pPr marL="914400" lvl="1" indent="-317500" algn="l">
              <a:lnSpc>
                <a:spcPct val="90000"/>
              </a:lnSpc>
              <a:spcBef>
                <a:spcPts val="500"/>
              </a:spcBef>
              <a:spcAft>
                <a:spcPts val="0"/>
              </a:spcAft>
              <a:buClr>
                <a:schemeClr val="dk1"/>
              </a:buClr>
              <a:buSzPts val="1400"/>
              <a:buChar char="•"/>
              <a:defRPr sz="1400">
                <a:solidFill>
                  <a:schemeClr val="dk1"/>
                </a:solidFill>
              </a:defRPr>
            </a:lvl2pPr>
            <a:lvl3pPr marL="1371600" lvl="2" indent="-304800" algn="l">
              <a:lnSpc>
                <a:spcPct val="90000"/>
              </a:lnSpc>
              <a:spcBef>
                <a:spcPts val="500"/>
              </a:spcBef>
              <a:spcAft>
                <a:spcPts val="0"/>
              </a:spcAft>
              <a:buClr>
                <a:schemeClr val="dk1"/>
              </a:buClr>
              <a:buSzPts val="1200"/>
              <a:buChar char="•"/>
              <a:defRPr sz="1200">
                <a:solidFill>
                  <a:schemeClr val="dk1"/>
                </a:solidFill>
              </a:defRPr>
            </a:lvl3pPr>
            <a:lvl4pPr marL="1828800" lvl="3" indent="-298450" algn="l">
              <a:lnSpc>
                <a:spcPct val="90000"/>
              </a:lnSpc>
              <a:spcBef>
                <a:spcPts val="500"/>
              </a:spcBef>
              <a:spcAft>
                <a:spcPts val="0"/>
              </a:spcAft>
              <a:buClr>
                <a:schemeClr val="dk1"/>
              </a:buClr>
              <a:buSzPts val="1100"/>
              <a:buChar char="•"/>
              <a:defRPr sz="1100">
                <a:solidFill>
                  <a:schemeClr val="dk1"/>
                </a:solidFill>
              </a:defRPr>
            </a:lvl4pPr>
            <a:lvl5pPr marL="2286000" lvl="4" indent="-298450" algn="l">
              <a:lnSpc>
                <a:spcPct val="90000"/>
              </a:lnSpc>
              <a:spcBef>
                <a:spcPts val="500"/>
              </a:spcBef>
              <a:spcAft>
                <a:spcPts val="0"/>
              </a:spcAft>
              <a:buClr>
                <a:schemeClr val="dk1"/>
              </a:buClr>
              <a:buSzPts val="1100"/>
              <a:buChar char="•"/>
              <a:defRPr sz="11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63" name="Google Shape;263;p39"/>
          <p:cNvSpPr txBox="1">
            <a:spLocks noGrp="1"/>
          </p:cNvSpPr>
          <p:nvPr>
            <p:ph type="body" idx="2"/>
          </p:nvPr>
        </p:nvSpPr>
        <p:spPr>
          <a:xfrm>
            <a:off x="6198110" y="1825624"/>
            <a:ext cx="5181600" cy="3929249"/>
          </a:xfrm>
          <a:prstGeom prst="rect">
            <a:avLst/>
          </a:prstGeom>
          <a:noFill/>
          <a:ln>
            <a:noFill/>
          </a:ln>
        </p:spPr>
        <p:txBody>
          <a:bodyPr spcFirstLastPara="1" wrap="square" lIns="91425" tIns="45700" rIns="91425" bIns="45700" anchor="t" anchorCtr="0">
            <a:normAutofit/>
          </a:bodyPr>
          <a:lstStyle>
            <a:lvl1pPr marL="457200" lvl="0" indent="-330200" algn="l">
              <a:lnSpc>
                <a:spcPct val="90000"/>
              </a:lnSpc>
              <a:spcBef>
                <a:spcPts val="1000"/>
              </a:spcBef>
              <a:spcAft>
                <a:spcPts val="0"/>
              </a:spcAft>
              <a:buClr>
                <a:schemeClr val="dk1"/>
              </a:buClr>
              <a:buSzPts val="1600"/>
              <a:buChar char="•"/>
              <a:defRPr sz="1600">
                <a:solidFill>
                  <a:schemeClr val="dk1"/>
                </a:solidFill>
              </a:defRPr>
            </a:lvl1pPr>
            <a:lvl2pPr marL="914400" lvl="1" indent="-317500" algn="l">
              <a:lnSpc>
                <a:spcPct val="90000"/>
              </a:lnSpc>
              <a:spcBef>
                <a:spcPts val="500"/>
              </a:spcBef>
              <a:spcAft>
                <a:spcPts val="0"/>
              </a:spcAft>
              <a:buClr>
                <a:schemeClr val="dk1"/>
              </a:buClr>
              <a:buSzPts val="1400"/>
              <a:buChar char="•"/>
              <a:defRPr sz="1400">
                <a:solidFill>
                  <a:schemeClr val="dk1"/>
                </a:solidFill>
              </a:defRPr>
            </a:lvl2pPr>
            <a:lvl3pPr marL="1371600" lvl="2" indent="-304800" algn="l">
              <a:lnSpc>
                <a:spcPct val="90000"/>
              </a:lnSpc>
              <a:spcBef>
                <a:spcPts val="500"/>
              </a:spcBef>
              <a:spcAft>
                <a:spcPts val="0"/>
              </a:spcAft>
              <a:buClr>
                <a:schemeClr val="dk1"/>
              </a:buClr>
              <a:buSzPts val="1200"/>
              <a:buChar char="•"/>
              <a:defRPr sz="1200">
                <a:solidFill>
                  <a:schemeClr val="dk1"/>
                </a:solidFill>
              </a:defRPr>
            </a:lvl3pPr>
            <a:lvl4pPr marL="1828800" lvl="3" indent="-298450" algn="l">
              <a:lnSpc>
                <a:spcPct val="90000"/>
              </a:lnSpc>
              <a:spcBef>
                <a:spcPts val="500"/>
              </a:spcBef>
              <a:spcAft>
                <a:spcPts val="0"/>
              </a:spcAft>
              <a:buClr>
                <a:schemeClr val="dk1"/>
              </a:buClr>
              <a:buSzPts val="1100"/>
              <a:buChar char="•"/>
              <a:defRPr sz="1100">
                <a:solidFill>
                  <a:schemeClr val="dk1"/>
                </a:solidFill>
              </a:defRPr>
            </a:lvl4pPr>
            <a:lvl5pPr marL="2286000" lvl="4" indent="-298450" algn="l">
              <a:lnSpc>
                <a:spcPct val="90000"/>
              </a:lnSpc>
              <a:spcBef>
                <a:spcPts val="500"/>
              </a:spcBef>
              <a:spcAft>
                <a:spcPts val="0"/>
              </a:spcAft>
              <a:buClr>
                <a:schemeClr val="dk1"/>
              </a:buClr>
              <a:buSzPts val="1100"/>
              <a:buChar char="•"/>
              <a:defRPr sz="11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Picture with Caption">
  <p:cSld name="Picture with Caption">
    <p:spTree>
      <p:nvGrpSpPr>
        <p:cNvPr id="1" name="Shape 264"/>
        <p:cNvGrpSpPr/>
        <p:nvPr/>
      </p:nvGrpSpPr>
      <p:grpSpPr>
        <a:xfrm>
          <a:off x="0" y="0"/>
          <a:ext cx="0" cy="0"/>
          <a:chOff x="0" y="0"/>
          <a:chExt cx="0" cy="0"/>
        </a:xfrm>
      </p:grpSpPr>
      <p:sp>
        <p:nvSpPr>
          <p:cNvPr id="265" name="Google Shape;265;p40"/>
          <p:cNvSpPr>
            <a:spLocks noGrp="1"/>
          </p:cNvSpPr>
          <p:nvPr>
            <p:ph type="pic" idx="2"/>
          </p:nvPr>
        </p:nvSpPr>
        <p:spPr>
          <a:xfrm>
            <a:off x="5775856" y="532519"/>
            <a:ext cx="6416144" cy="4534825"/>
          </a:xfrm>
          <a:prstGeom prst="rect">
            <a:avLst/>
          </a:prstGeom>
          <a:noFill/>
          <a:ln>
            <a:noFill/>
          </a:ln>
        </p:spPr>
      </p:sp>
      <p:sp>
        <p:nvSpPr>
          <p:cNvPr id="266" name="Google Shape;266;p40"/>
          <p:cNvSpPr/>
          <p:nvPr/>
        </p:nvSpPr>
        <p:spPr>
          <a:xfrm>
            <a:off x="10893420" y="5803030"/>
            <a:ext cx="385200" cy="3852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67" name="Google Shape;267;p40"/>
          <p:cNvSpPr/>
          <p:nvPr/>
        </p:nvSpPr>
        <p:spPr>
          <a:xfrm>
            <a:off x="11334292" y="5787811"/>
            <a:ext cx="870509" cy="409651"/>
          </a:xfrm>
          <a:custGeom>
            <a:avLst/>
            <a:gdLst/>
            <a:ahLst/>
            <a:cxnLst/>
            <a:rect l="l" t="t" r="r" b="b"/>
            <a:pathLst>
              <a:path w="870509" h="409651" extrusionOk="0">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a:gsLst>
              <a:gs pos="0">
                <a:schemeClr val="accent1"/>
              </a:gs>
              <a:gs pos="12000">
                <a:schemeClr val="accent1"/>
              </a:gs>
              <a:gs pos="100000">
                <a:schemeClr val="accent3"/>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68" name="Google Shape;268;p40"/>
          <p:cNvSpPr txBox="1">
            <a:spLocks noGrp="1"/>
          </p:cNvSpPr>
          <p:nvPr>
            <p:ph type="dt" idx="10"/>
          </p:nvPr>
        </p:nvSpPr>
        <p:spPr>
          <a:xfrm>
            <a:off x="4724400" y="5816818"/>
            <a:ext cx="27432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9" name="Google Shape;269;p40"/>
          <p:cNvSpPr txBox="1">
            <a:spLocks noGrp="1"/>
          </p:cNvSpPr>
          <p:nvPr>
            <p:ph type="ftr" idx="11"/>
          </p:nvPr>
        </p:nvSpPr>
        <p:spPr>
          <a:xfrm>
            <a:off x="812290" y="5797769"/>
            <a:ext cx="3908793"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0" name="Google Shape;270;p40"/>
          <p:cNvSpPr txBox="1">
            <a:spLocks noGrp="1"/>
          </p:cNvSpPr>
          <p:nvPr>
            <p:ph type="sldNum" idx="12"/>
          </p:nvPr>
        </p:nvSpPr>
        <p:spPr>
          <a:xfrm>
            <a:off x="10804358" y="5816819"/>
            <a:ext cx="549442"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
        <p:nvSpPr>
          <p:cNvPr id="271" name="Google Shape;271;p40"/>
          <p:cNvSpPr/>
          <p:nvPr/>
        </p:nvSpPr>
        <p:spPr>
          <a:xfrm>
            <a:off x="10413777" y="4433244"/>
            <a:ext cx="1782599" cy="30316"/>
          </a:xfrm>
          <a:custGeom>
            <a:avLst/>
            <a:gdLst/>
            <a:ahLst/>
            <a:cxnLst/>
            <a:rect l="l" t="t" r="r" b="b"/>
            <a:pathLst>
              <a:path w="1782599" h="30316" extrusionOk="0">
                <a:moveTo>
                  <a:pt x="0" y="0"/>
                </a:moveTo>
                <a:lnTo>
                  <a:pt x="1782599" y="0"/>
                </a:lnTo>
                <a:lnTo>
                  <a:pt x="1782599" y="30316"/>
                </a:lnTo>
                <a:lnTo>
                  <a:pt x="2488" y="30316"/>
                </a:lnTo>
                <a:lnTo>
                  <a:pt x="643" y="16129"/>
                </a:lnTo>
                <a:cubicBezTo>
                  <a:pt x="40" y="8565"/>
                  <a:pt x="0" y="4104"/>
                  <a:pt x="0" y="3788"/>
                </a:cubicBezTo>
                <a:lnTo>
                  <a:pt x="0"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72" name="Google Shape;272;p40"/>
          <p:cNvSpPr/>
          <p:nvPr/>
        </p:nvSpPr>
        <p:spPr>
          <a:xfrm>
            <a:off x="887582" y="2045662"/>
            <a:ext cx="3785313" cy="165305"/>
          </a:xfrm>
          <a:custGeom>
            <a:avLst/>
            <a:gdLst/>
            <a:ahLst/>
            <a:cxnLst/>
            <a:rect l="l" t="t" r="r" b="b"/>
            <a:pathLst>
              <a:path w="3785313" h="165304" extrusionOk="0">
                <a:moveTo>
                  <a:pt x="3700149" y="162194"/>
                </a:moveTo>
                <a:lnTo>
                  <a:pt x="92020" y="162194"/>
                </a:lnTo>
                <a:cubicBezTo>
                  <a:pt x="49066" y="162194"/>
                  <a:pt x="14166" y="127861"/>
                  <a:pt x="14166" y="87171"/>
                </a:cubicBezTo>
                <a:lnTo>
                  <a:pt x="14166" y="87171"/>
                </a:lnTo>
                <a:cubicBezTo>
                  <a:pt x="14166" y="46481"/>
                  <a:pt x="49066" y="13420"/>
                  <a:pt x="92020" y="13420"/>
                </a:cubicBezTo>
                <a:lnTo>
                  <a:pt x="3698806" y="13420"/>
                </a:lnTo>
                <a:cubicBezTo>
                  <a:pt x="3741760" y="13420"/>
                  <a:pt x="3776660" y="46481"/>
                  <a:pt x="3776660" y="87171"/>
                </a:cubicBezTo>
                <a:lnTo>
                  <a:pt x="3776660" y="87171"/>
                </a:lnTo>
                <a:cubicBezTo>
                  <a:pt x="3778002" y="127861"/>
                  <a:pt x="3743102" y="162194"/>
                  <a:pt x="3700149" y="162194"/>
                </a:cubicBezTo>
                <a:close/>
              </a:path>
            </a:pathLst>
          </a:custGeom>
          <a:gradFill>
            <a:gsLst>
              <a:gs pos="0">
                <a:schemeClr val="accent1"/>
              </a:gs>
              <a:gs pos="100000">
                <a:schemeClr val="accent3"/>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73" name="Google Shape;273;p40"/>
          <p:cNvSpPr/>
          <p:nvPr/>
        </p:nvSpPr>
        <p:spPr>
          <a:xfrm>
            <a:off x="10416941" y="4161024"/>
            <a:ext cx="1785131" cy="543175"/>
          </a:xfrm>
          <a:custGeom>
            <a:avLst/>
            <a:gdLst/>
            <a:ahLst/>
            <a:cxnLst/>
            <a:rect l="l" t="t" r="r" b="b"/>
            <a:pathLst>
              <a:path w="1343025" h="409575" extrusionOk="0">
                <a:moveTo>
                  <a:pt x="1338739" y="7144"/>
                </a:moveTo>
                <a:lnTo>
                  <a:pt x="205264" y="7144"/>
                </a:lnTo>
                <a:cubicBezTo>
                  <a:pt x="205264" y="7144"/>
                  <a:pt x="7144" y="7144"/>
                  <a:pt x="7144" y="201454"/>
                </a:cubicBezTo>
                <a:lnTo>
                  <a:pt x="7144" y="209074"/>
                </a:lnTo>
                <a:cubicBezTo>
                  <a:pt x="7144" y="209074"/>
                  <a:pt x="7144" y="403384"/>
                  <a:pt x="205264" y="403384"/>
                </a:cubicBezTo>
                <a:lnTo>
                  <a:pt x="1338739" y="403384"/>
                </a:lnTo>
                <a:lnTo>
                  <a:pt x="1338739" y="7144"/>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74" name="Google Shape;274;p40"/>
          <p:cNvSpPr/>
          <p:nvPr/>
        </p:nvSpPr>
        <p:spPr>
          <a:xfrm>
            <a:off x="8607090" y="4437664"/>
            <a:ext cx="3595584" cy="922135"/>
          </a:xfrm>
          <a:custGeom>
            <a:avLst/>
            <a:gdLst/>
            <a:ahLst/>
            <a:cxnLst/>
            <a:rect l="l" t="t" r="r" b="b"/>
            <a:pathLst>
              <a:path w="2705100" h="695325" extrusionOk="0">
                <a:moveTo>
                  <a:pt x="2697957" y="7144"/>
                </a:moveTo>
                <a:lnTo>
                  <a:pt x="345281" y="7144"/>
                </a:lnTo>
                <a:cubicBezTo>
                  <a:pt x="345281" y="7144"/>
                  <a:pt x="7144" y="7144"/>
                  <a:pt x="7144" y="344329"/>
                </a:cubicBezTo>
                <a:lnTo>
                  <a:pt x="7144" y="356711"/>
                </a:lnTo>
                <a:cubicBezTo>
                  <a:pt x="7144" y="356711"/>
                  <a:pt x="7144" y="693896"/>
                  <a:pt x="345281" y="693896"/>
                </a:cubicBezTo>
                <a:lnTo>
                  <a:pt x="2697957" y="693896"/>
                </a:lnTo>
                <a:lnTo>
                  <a:pt x="2697957" y="7144"/>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75" name="Google Shape;275;p40"/>
          <p:cNvSpPr txBox="1">
            <a:spLocks noGrp="1"/>
          </p:cNvSpPr>
          <p:nvPr>
            <p:ph type="title"/>
          </p:nvPr>
        </p:nvSpPr>
        <p:spPr>
          <a:xfrm>
            <a:off x="839788" y="457200"/>
            <a:ext cx="3932237" cy="1442729"/>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accent1"/>
              </a:buClr>
              <a:buSzPts val="3200"/>
              <a:buFont typeface="Century Gothic"/>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76" name="Google Shape;276;p40"/>
          <p:cNvSpPr txBox="1">
            <a:spLocks noGrp="1"/>
          </p:cNvSpPr>
          <p:nvPr>
            <p:ph type="body" idx="1"/>
          </p:nvPr>
        </p:nvSpPr>
        <p:spPr>
          <a:xfrm>
            <a:off x="839788" y="2356700"/>
            <a:ext cx="3932237" cy="35122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accent1"/>
              </a:buClr>
              <a:buSzPts val="1600"/>
              <a:buNone/>
              <a:defRPr sz="1600"/>
            </a:lvl1pPr>
            <a:lvl2pPr marL="914400" lvl="1" indent="-228600" algn="l">
              <a:lnSpc>
                <a:spcPct val="90000"/>
              </a:lnSpc>
              <a:spcBef>
                <a:spcPts val="500"/>
              </a:spcBef>
              <a:spcAft>
                <a:spcPts val="0"/>
              </a:spcAft>
              <a:buClr>
                <a:schemeClr val="accent1"/>
              </a:buClr>
              <a:buSzPts val="1400"/>
              <a:buNone/>
              <a:defRPr sz="1400"/>
            </a:lvl2pPr>
            <a:lvl3pPr marL="1371600" lvl="2" indent="-228600" algn="l">
              <a:lnSpc>
                <a:spcPct val="90000"/>
              </a:lnSpc>
              <a:spcBef>
                <a:spcPts val="500"/>
              </a:spcBef>
              <a:spcAft>
                <a:spcPts val="0"/>
              </a:spcAft>
              <a:buClr>
                <a:schemeClr val="accent1"/>
              </a:buClr>
              <a:buSzPts val="1200"/>
              <a:buNone/>
              <a:defRPr sz="1200"/>
            </a:lvl3pPr>
            <a:lvl4pPr marL="1828800" lvl="3" indent="-228600" algn="l">
              <a:lnSpc>
                <a:spcPct val="90000"/>
              </a:lnSpc>
              <a:spcBef>
                <a:spcPts val="500"/>
              </a:spcBef>
              <a:spcAft>
                <a:spcPts val="0"/>
              </a:spcAft>
              <a:buClr>
                <a:schemeClr val="accent1"/>
              </a:buClr>
              <a:buSzPts val="1000"/>
              <a:buNone/>
              <a:defRPr sz="1000"/>
            </a:lvl4pPr>
            <a:lvl5pPr marL="2286000" lvl="4" indent="-228600" algn="l">
              <a:lnSpc>
                <a:spcPct val="90000"/>
              </a:lnSpc>
              <a:spcBef>
                <a:spcPts val="500"/>
              </a:spcBef>
              <a:spcAft>
                <a:spcPts val="0"/>
              </a:spcAft>
              <a:buClr>
                <a:schemeClr val="accent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ontent with Caption">
  <p:cSld name="Content with Caption">
    <p:spTree>
      <p:nvGrpSpPr>
        <p:cNvPr id="1" name="Shape 277"/>
        <p:cNvGrpSpPr/>
        <p:nvPr/>
      </p:nvGrpSpPr>
      <p:grpSpPr>
        <a:xfrm>
          <a:off x="0" y="0"/>
          <a:ext cx="0" cy="0"/>
          <a:chOff x="0" y="0"/>
          <a:chExt cx="0" cy="0"/>
        </a:xfrm>
      </p:grpSpPr>
      <p:sp>
        <p:nvSpPr>
          <p:cNvPr id="278" name="Google Shape;278;p41"/>
          <p:cNvSpPr/>
          <p:nvPr/>
        </p:nvSpPr>
        <p:spPr>
          <a:xfrm>
            <a:off x="10893420" y="5803030"/>
            <a:ext cx="385200" cy="3852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79" name="Google Shape;279;p41"/>
          <p:cNvSpPr/>
          <p:nvPr/>
        </p:nvSpPr>
        <p:spPr>
          <a:xfrm>
            <a:off x="11334292" y="5787811"/>
            <a:ext cx="870509" cy="409651"/>
          </a:xfrm>
          <a:custGeom>
            <a:avLst/>
            <a:gdLst/>
            <a:ahLst/>
            <a:cxnLst/>
            <a:rect l="l" t="t" r="r" b="b"/>
            <a:pathLst>
              <a:path w="870509" h="409651" extrusionOk="0">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a:gsLst>
              <a:gs pos="0">
                <a:schemeClr val="accent1"/>
              </a:gs>
              <a:gs pos="12000">
                <a:schemeClr val="accent1"/>
              </a:gs>
              <a:gs pos="100000">
                <a:schemeClr val="accent3"/>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80" name="Google Shape;280;p41"/>
          <p:cNvSpPr txBox="1">
            <a:spLocks noGrp="1"/>
          </p:cNvSpPr>
          <p:nvPr>
            <p:ph type="dt" idx="10"/>
          </p:nvPr>
        </p:nvSpPr>
        <p:spPr>
          <a:xfrm>
            <a:off x="4724400" y="5816818"/>
            <a:ext cx="27432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1" name="Google Shape;281;p41"/>
          <p:cNvSpPr txBox="1">
            <a:spLocks noGrp="1"/>
          </p:cNvSpPr>
          <p:nvPr>
            <p:ph type="ftr" idx="11"/>
          </p:nvPr>
        </p:nvSpPr>
        <p:spPr>
          <a:xfrm>
            <a:off x="812290" y="5797769"/>
            <a:ext cx="3908793"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2" name="Google Shape;282;p41"/>
          <p:cNvSpPr txBox="1">
            <a:spLocks noGrp="1"/>
          </p:cNvSpPr>
          <p:nvPr>
            <p:ph type="sldNum" idx="12"/>
          </p:nvPr>
        </p:nvSpPr>
        <p:spPr>
          <a:xfrm>
            <a:off x="10804358" y="5816819"/>
            <a:ext cx="549442"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
        <p:nvSpPr>
          <p:cNvPr id="283" name="Google Shape;283;p41"/>
          <p:cNvSpPr/>
          <p:nvPr/>
        </p:nvSpPr>
        <p:spPr>
          <a:xfrm>
            <a:off x="10413777" y="4433244"/>
            <a:ext cx="1782599" cy="30316"/>
          </a:xfrm>
          <a:custGeom>
            <a:avLst/>
            <a:gdLst/>
            <a:ahLst/>
            <a:cxnLst/>
            <a:rect l="l" t="t" r="r" b="b"/>
            <a:pathLst>
              <a:path w="1782599" h="30316" extrusionOk="0">
                <a:moveTo>
                  <a:pt x="0" y="0"/>
                </a:moveTo>
                <a:lnTo>
                  <a:pt x="1782599" y="0"/>
                </a:lnTo>
                <a:lnTo>
                  <a:pt x="1782599" y="30316"/>
                </a:lnTo>
                <a:lnTo>
                  <a:pt x="2488" y="30316"/>
                </a:lnTo>
                <a:lnTo>
                  <a:pt x="643" y="16129"/>
                </a:lnTo>
                <a:cubicBezTo>
                  <a:pt x="40" y="8565"/>
                  <a:pt x="0" y="4104"/>
                  <a:pt x="0" y="3788"/>
                </a:cubicBezTo>
                <a:lnTo>
                  <a:pt x="0"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84" name="Google Shape;284;p41"/>
          <p:cNvSpPr/>
          <p:nvPr/>
        </p:nvSpPr>
        <p:spPr>
          <a:xfrm>
            <a:off x="887582" y="2045662"/>
            <a:ext cx="3785313" cy="165305"/>
          </a:xfrm>
          <a:custGeom>
            <a:avLst/>
            <a:gdLst/>
            <a:ahLst/>
            <a:cxnLst/>
            <a:rect l="l" t="t" r="r" b="b"/>
            <a:pathLst>
              <a:path w="3785313" h="165304" extrusionOk="0">
                <a:moveTo>
                  <a:pt x="3700149" y="162194"/>
                </a:moveTo>
                <a:lnTo>
                  <a:pt x="92020" y="162194"/>
                </a:lnTo>
                <a:cubicBezTo>
                  <a:pt x="49066" y="162194"/>
                  <a:pt x="14166" y="127861"/>
                  <a:pt x="14166" y="87171"/>
                </a:cubicBezTo>
                <a:lnTo>
                  <a:pt x="14166" y="87171"/>
                </a:lnTo>
                <a:cubicBezTo>
                  <a:pt x="14166" y="46481"/>
                  <a:pt x="49066" y="13420"/>
                  <a:pt x="92020" y="13420"/>
                </a:cubicBezTo>
                <a:lnTo>
                  <a:pt x="3698806" y="13420"/>
                </a:lnTo>
                <a:cubicBezTo>
                  <a:pt x="3741760" y="13420"/>
                  <a:pt x="3776660" y="46481"/>
                  <a:pt x="3776660" y="87171"/>
                </a:cubicBezTo>
                <a:lnTo>
                  <a:pt x="3776660" y="87171"/>
                </a:lnTo>
                <a:cubicBezTo>
                  <a:pt x="3778002" y="127861"/>
                  <a:pt x="3743102" y="162194"/>
                  <a:pt x="3700149" y="162194"/>
                </a:cubicBezTo>
                <a:close/>
              </a:path>
            </a:pathLst>
          </a:custGeom>
          <a:gradFill>
            <a:gsLst>
              <a:gs pos="0">
                <a:schemeClr val="accent1"/>
              </a:gs>
              <a:gs pos="100000">
                <a:schemeClr val="accent3"/>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85" name="Google Shape;285;p41"/>
          <p:cNvSpPr/>
          <p:nvPr/>
        </p:nvSpPr>
        <p:spPr>
          <a:xfrm>
            <a:off x="10416941" y="4161024"/>
            <a:ext cx="1785131" cy="543175"/>
          </a:xfrm>
          <a:custGeom>
            <a:avLst/>
            <a:gdLst/>
            <a:ahLst/>
            <a:cxnLst/>
            <a:rect l="l" t="t" r="r" b="b"/>
            <a:pathLst>
              <a:path w="1343025" h="409575" extrusionOk="0">
                <a:moveTo>
                  <a:pt x="1338739" y="7144"/>
                </a:moveTo>
                <a:lnTo>
                  <a:pt x="205264" y="7144"/>
                </a:lnTo>
                <a:cubicBezTo>
                  <a:pt x="205264" y="7144"/>
                  <a:pt x="7144" y="7144"/>
                  <a:pt x="7144" y="201454"/>
                </a:cubicBezTo>
                <a:lnTo>
                  <a:pt x="7144" y="209074"/>
                </a:lnTo>
                <a:cubicBezTo>
                  <a:pt x="7144" y="209074"/>
                  <a:pt x="7144" y="403384"/>
                  <a:pt x="205264" y="403384"/>
                </a:cubicBezTo>
                <a:lnTo>
                  <a:pt x="1338739" y="403384"/>
                </a:lnTo>
                <a:lnTo>
                  <a:pt x="1338739" y="7144"/>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86" name="Google Shape;286;p41"/>
          <p:cNvSpPr/>
          <p:nvPr/>
        </p:nvSpPr>
        <p:spPr>
          <a:xfrm>
            <a:off x="8607090" y="4437664"/>
            <a:ext cx="3595584" cy="922135"/>
          </a:xfrm>
          <a:custGeom>
            <a:avLst/>
            <a:gdLst/>
            <a:ahLst/>
            <a:cxnLst/>
            <a:rect l="l" t="t" r="r" b="b"/>
            <a:pathLst>
              <a:path w="2705100" h="695325" extrusionOk="0">
                <a:moveTo>
                  <a:pt x="2697957" y="7144"/>
                </a:moveTo>
                <a:lnTo>
                  <a:pt x="345281" y="7144"/>
                </a:lnTo>
                <a:cubicBezTo>
                  <a:pt x="345281" y="7144"/>
                  <a:pt x="7144" y="7144"/>
                  <a:pt x="7144" y="344329"/>
                </a:cubicBezTo>
                <a:lnTo>
                  <a:pt x="7144" y="356711"/>
                </a:lnTo>
                <a:cubicBezTo>
                  <a:pt x="7144" y="356711"/>
                  <a:pt x="7144" y="693896"/>
                  <a:pt x="345281" y="693896"/>
                </a:cubicBezTo>
                <a:lnTo>
                  <a:pt x="2697957" y="693896"/>
                </a:lnTo>
                <a:lnTo>
                  <a:pt x="2697957" y="7144"/>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87" name="Google Shape;287;p41"/>
          <p:cNvSpPr txBox="1">
            <a:spLocks noGrp="1"/>
          </p:cNvSpPr>
          <p:nvPr>
            <p:ph type="title"/>
          </p:nvPr>
        </p:nvSpPr>
        <p:spPr>
          <a:xfrm>
            <a:off x="839788" y="457200"/>
            <a:ext cx="3932237" cy="1442729"/>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accent1"/>
              </a:buClr>
              <a:buSzPts val="3200"/>
              <a:buFont typeface="Century Gothic"/>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88" name="Google Shape;288;p41"/>
          <p:cNvSpPr txBox="1">
            <a:spLocks noGrp="1"/>
          </p:cNvSpPr>
          <p:nvPr>
            <p:ph type="body" idx="1"/>
          </p:nvPr>
        </p:nvSpPr>
        <p:spPr>
          <a:xfrm>
            <a:off x="839788" y="2356700"/>
            <a:ext cx="3932237" cy="35122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accent1"/>
              </a:buClr>
              <a:buSzPts val="1600"/>
              <a:buNone/>
              <a:defRPr sz="1600"/>
            </a:lvl1pPr>
            <a:lvl2pPr marL="914400" lvl="1" indent="-228600" algn="l">
              <a:lnSpc>
                <a:spcPct val="90000"/>
              </a:lnSpc>
              <a:spcBef>
                <a:spcPts val="500"/>
              </a:spcBef>
              <a:spcAft>
                <a:spcPts val="0"/>
              </a:spcAft>
              <a:buClr>
                <a:schemeClr val="accent1"/>
              </a:buClr>
              <a:buSzPts val="1400"/>
              <a:buNone/>
              <a:defRPr sz="1400"/>
            </a:lvl2pPr>
            <a:lvl3pPr marL="1371600" lvl="2" indent="-228600" algn="l">
              <a:lnSpc>
                <a:spcPct val="90000"/>
              </a:lnSpc>
              <a:spcBef>
                <a:spcPts val="500"/>
              </a:spcBef>
              <a:spcAft>
                <a:spcPts val="0"/>
              </a:spcAft>
              <a:buClr>
                <a:schemeClr val="accent1"/>
              </a:buClr>
              <a:buSzPts val="1200"/>
              <a:buNone/>
              <a:defRPr sz="1200"/>
            </a:lvl3pPr>
            <a:lvl4pPr marL="1828800" lvl="3" indent="-228600" algn="l">
              <a:lnSpc>
                <a:spcPct val="90000"/>
              </a:lnSpc>
              <a:spcBef>
                <a:spcPts val="500"/>
              </a:spcBef>
              <a:spcAft>
                <a:spcPts val="0"/>
              </a:spcAft>
              <a:buClr>
                <a:schemeClr val="accent1"/>
              </a:buClr>
              <a:buSzPts val="1000"/>
              <a:buNone/>
              <a:defRPr sz="1000"/>
            </a:lvl4pPr>
            <a:lvl5pPr marL="2286000" lvl="4" indent="-228600" algn="l">
              <a:lnSpc>
                <a:spcPct val="90000"/>
              </a:lnSpc>
              <a:spcBef>
                <a:spcPts val="500"/>
              </a:spcBef>
              <a:spcAft>
                <a:spcPts val="0"/>
              </a:spcAft>
              <a:buClr>
                <a:schemeClr val="accent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289" name="Google Shape;289;p41"/>
          <p:cNvSpPr txBox="1">
            <a:spLocks noGrp="1"/>
          </p:cNvSpPr>
          <p:nvPr>
            <p:ph type="body" idx="2"/>
          </p:nvPr>
        </p:nvSpPr>
        <p:spPr>
          <a:xfrm>
            <a:off x="5183188" y="457201"/>
            <a:ext cx="6653212" cy="5403850"/>
          </a:xfrm>
          <a:prstGeom prst="rect">
            <a:avLst/>
          </a:prstGeom>
          <a:noFill/>
          <a:ln>
            <a:noFill/>
          </a:ln>
        </p:spPr>
        <p:txBody>
          <a:bodyPr spcFirstLastPara="1" wrap="square" lIns="91425" tIns="45700" rIns="91425" bIns="45700" anchor="t" anchorCtr="0">
            <a:normAutofit/>
          </a:bodyPr>
          <a:lstStyle>
            <a:lvl1pPr marL="457200" lvl="0" indent="-355600" algn="l">
              <a:lnSpc>
                <a:spcPct val="90000"/>
              </a:lnSpc>
              <a:spcBef>
                <a:spcPts val="1000"/>
              </a:spcBef>
              <a:spcAft>
                <a:spcPts val="0"/>
              </a:spcAft>
              <a:buClr>
                <a:schemeClr val="accent1"/>
              </a:buClr>
              <a:buSzPts val="2000"/>
              <a:buChar char="•"/>
              <a:defRPr sz="2000"/>
            </a:lvl1pPr>
            <a:lvl2pPr marL="914400" lvl="1" indent="-342900" algn="l">
              <a:lnSpc>
                <a:spcPct val="90000"/>
              </a:lnSpc>
              <a:spcBef>
                <a:spcPts val="500"/>
              </a:spcBef>
              <a:spcAft>
                <a:spcPts val="0"/>
              </a:spcAft>
              <a:buClr>
                <a:schemeClr val="accent1"/>
              </a:buClr>
              <a:buSzPts val="1800"/>
              <a:buChar char="•"/>
              <a:defRPr sz="1800"/>
            </a:lvl2pPr>
            <a:lvl3pPr marL="1371600" lvl="2" indent="-330200" algn="l">
              <a:lnSpc>
                <a:spcPct val="90000"/>
              </a:lnSpc>
              <a:spcBef>
                <a:spcPts val="500"/>
              </a:spcBef>
              <a:spcAft>
                <a:spcPts val="0"/>
              </a:spcAft>
              <a:buClr>
                <a:schemeClr val="accent1"/>
              </a:buClr>
              <a:buSzPts val="1600"/>
              <a:buChar char="•"/>
              <a:defRPr sz="1600"/>
            </a:lvl3pPr>
            <a:lvl4pPr marL="1828800" lvl="3" indent="-317500" algn="l">
              <a:lnSpc>
                <a:spcPct val="90000"/>
              </a:lnSpc>
              <a:spcBef>
                <a:spcPts val="500"/>
              </a:spcBef>
              <a:spcAft>
                <a:spcPts val="0"/>
              </a:spcAft>
              <a:buClr>
                <a:schemeClr val="accent1"/>
              </a:buClr>
              <a:buSzPts val="1400"/>
              <a:buChar char="•"/>
              <a:defRPr sz="1400"/>
            </a:lvl4pPr>
            <a:lvl5pPr marL="2286000" lvl="4" indent="-317500" algn="l">
              <a:lnSpc>
                <a:spcPct val="90000"/>
              </a:lnSpc>
              <a:spcBef>
                <a:spcPts val="500"/>
              </a:spcBef>
              <a:spcAft>
                <a:spcPts val="0"/>
              </a:spcAft>
              <a:buClr>
                <a:schemeClr val="accent1"/>
              </a:buClr>
              <a:buSzPts val="1400"/>
              <a:buChar char="•"/>
              <a:defRPr sz="14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290"/>
        <p:cNvGrpSpPr/>
        <p:nvPr/>
      </p:nvGrpSpPr>
      <p:grpSpPr>
        <a:xfrm>
          <a:off x="0" y="0"/>
          <a:ext cx="0" cy="0"/>
          <a:chOff x="0" y="0"/>
          <a:chExt cx="0" cy="0"/>
        </a:xfrm>
      </p:grpSpPr>
      <p:sp>
        <p:nvSpPr>
          <p:cNvPr id="291" name="Google Shape;291;p42"/>
          <p:cNvSpPr/>
          <p:nvPr/>
        </p:nvSpPr>
        <p:spPr>
          <a:xfrm>
            <a:off x="10893420" y="5803030"/>
            <a:ext cx="385200" cy="3852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92" name="Google Shape;292;p42"/>
          <p:cNvSpPr/>
          <p:nvPr/>
        </p:nvSpPr>
        <p:spPr>
          <a:xfrm>
            <a:off x="11334292" y="5787811"/>
            <a:ext cx="870509" cy="409651"/>
          </a:xfrm>
          <a:custGeom>
            <a:avLst/>
            <a:gdLst/>
            <a:ahLst/>
            <a:cxnLst/>
            <a:rect l="l" t="t" r="r" b="b"/>
            <a:pathLst>
              <a:path w="870509" h="409651" extrusionOk="0">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a:gsLst>
              <a:gs pos="0">
                <a:schemeClr val="accent1"/>
              </a:gs>
              <a:gs pos="12000">
                <a:schemeClr val="accent1"/>
              </a:gs>
              <a:gs pos="100000">
                <a:schemeClr val="accent3"/>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93" name="Google Shape;293;p42"/>
          <p:cNvSpPr txBox="1">
            <a:spLocks noGrp="1"/>
          </p:cNvSpPr>
          <p:nvPr>
            <p:ph type="dt" idx="10"/>
          </p:nvPr>
        </p:nvSpPr>
        <p:spPr>
          <a:xfrm>
            <a:off x="4724400" y="5816818"/>
            <a:ext cx="27432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4" name="Google Shape;294;p42"/>
          <p:cNvSpPr txBox="1">
            <a:spLocks noGrp="1"/>
          </p:cNvSpPr>
          <p:nvPr>
            <p:ph type="ftr" idx="11"/>
          </p:nvPr>
        </p:nvSpPr>
        <p:spPr>
          <a:xfrm>
            <a:off x="812290" y="5797769"/>
            <a:ext cx="411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5" name="Google Shape;295;p42"/>
          <p:cNvSpPr txBox="1">
            <a:spLocks noGrp="1"/>
          </p:cNvSpPr>
          <p:nvPr>
            <p:ph type="sldNum" idx="12"/>
          </p:nvPr>
        </p:nvSpPr>
        <p:spPr>
          <a:xfrm>
            <a:off x="10804358" y="5816819"/>
            <a:ext cx="549442"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grpSp>
        <p:nvGrpSpPr>
          <p:cNvPr id="296" name="Google Shape;296;p42"/>
          <p:cNvGrpSpPr/>
          <p:nvPr/>
        </p:nvGrpSpPr>
        <p:grpSpPr>
          <a:xfrm>
            <a:off x="9999818" y="-7969"/>
            <a:ext cx="2199425" cy="1945482"/>
            <a:chOff x="9994666" y="-7969"/>
            <a:chExt cx="2199425" cy="1945482"/>
          </a:xfrm>
        </p:grpSpPr>
        <p:sp>
          <p:nvSpPr>
            <p:cNvPr id="297" name="Google Shape;297;p42"/>
            <p:cNvSpPr/>
            <p:nvPr/>
          </p:nvSpPr>
          <p:spPr>
            <a:xfrm>
              <a:off x="10712341" y="-7969"/>
              <a:ext cx="1466283" cy="1009398"/>
            </a:xfrm>
            <a:custGeom>
              <a:avLst/>
              <a:gdLst/>
              <a:ahLst/>
              <a:cxnLst/>
              <a:rect l="l" t="t" r="r" b="b"/>
              <a:pathLst>
                <a:path w="1466283" h="1009397" extrusionOk="0">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98" name="Google Shape;298;p42"/>
            <p:cNvSpPr/>
            <p:nvPr/>
          </p:nvSpPr>
          <p:spPr>
            <a:xfrm>
              <a:off x="10014209" y="321414"/>
              <a:ext cx="2178175" cy="1593786"/>
            </a:xfrm>
            <a:custGeom>
              <a:avLst/>
              <a:gdLst/>
              <a:ahLst/>
              <a:cxnLst/>
              <a:rect l="l" t="t" r="r" b="b"/>
              <a:pathLst>
                <a:path w="2178174" h="1593786" extrusionOk="0">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99" name="Google Shape;299;p42"/>
            <p:cNvSpPr/>
            <p:nvPr/>
          </p:nvSpPr>
          <p:spPr>
            <a:xfrm>
              <a:off x="10732016" y="-7969"/>
              <a:ext cx="1455658" cy="839394"/>
            </a:xfrm>
            <a:custGeom>
              <a:avLst/>
              <a:gdLst/>
              <a:ahLst/>
              <a:cxnLst/>
              <a:rect l="l" t="t" r="r" b="b"/>
              <a:pathLst>
                <a:path w="1455658" h="839394" extrusionOk="0">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00" name="Google Shape;300;p42"/>
            <p:cNvSpPr/>
            <p:nvPr/>
          </p:nvSpPr>
          <p:spPr>
            <a:xfrm>
              <a:off x="11124635" y="1146995"/>
              <a:ext cx="1062524" cy="743767"/>
            </a:xfrm>
            <a:custGeom>
              <a:avLst/>
              <a:gdLst/>
              <a:ahLst/>
              <a:cxnLst/>
              <a:rect l="l" t="t" r="r" b="b"/>
              <a:pathLst>
                <a:path w="1062524" h="743766" extrusionOk="0">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01" name="Google Shape;301;p42"/>
            <p:cNvSpPr/>
            <p:nvPr/>
          </p:nvSpPr>
          <p:spPr>
            <a:xfrm>
              <a:off x="11105057" y="1128932"/>
              <a:ext cx="1083775" cy="775643"/>
            </a:xfrm>
            <a:custGeom>
              <a:avLst/>
              <a:gdLst/>
              <a:ahLst/>
              <a:cxnLst/>
              <a:rect l="l" t="t" r="r" b="b"/>
              <a:pathLst>
                <a:path w="1083774" h="775642" extrusionOk="0">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02" name="Google Shape;302;p42"/>
            <p:cNvSpPr/>
            <p:nvPr/>
          </p:nvSpPr>
          <p:spPr>
            <a:xfrm>
              <a:off x="9994666" y="301226"/>
              <a:ext cx="2199425" cy="1636287"/>
            </a:xfrm>
            <a:custGeom>
              <a:avLst/>
              <a:gdLst/>
              <a:ahLst/>
              <a:cxnLst/>
              <a:rect l="l" t="t" r="r" b="b"/>
              <a:pathLst>
                <a:path w="2199425" h="1636287" extrusionOk="0">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sp>
        <p:nvSpPr>
          <p:cNvPr id="303" name="Google Shape;303;p42"/>
          <p:cNvSpPr/>
          <p:nvPr/>
        </p:nvSpPr>
        <p:spPr>
          <a:xfrm>
            <a:off x="838200" y="1492524"/>
            <a:ext cx="6153912" cy="151200"/>
          </a:xfrm>
          <a:custGeom>
            <a:avLst/>
            <a:gdLst/>
            <a:ahLst/>
            <a:cxnLst/>
            <a:rect l="l" t="t" r="r" b="b"/>
            <a:pathLst>
              <a:path w="4629150" h="123825" extrusionOk="0">
                <a:moveTo>
                  <a:pt x="4568666" y="118586"/>
                </a:moveTo>
                <a:lnTo>
                  <a:pt x="62389" y="118586"/>
                </a:lnTo>
                <a:cubicBezTo>
                  <a:pt x="31909" y="118586"/>
                  <a:pt x="7144" y="92869"/>
                  <a:pt x="7144" y="62389"/>
                </a:cubicBezTo>
                <a:lnTo>
                  <a:pt x="7144" y="62389"/>
                </a:lnTo>
                <a:cubicBezTo>
                  <a:pt x="7144" y="31909"/>
                  <a:pt x="31909" y="7144"/>
                  <a:pt x="62389" y="7144"/>
                </a:cubicBezTo>
                <a:lnTo>
                  <a:pt x="4568666" y="7144"/>
                </a:lnTo>
                <a:cubicBezTo>
                  <a:pt x="4599147" y="7144"/>
                  <a:pt x="4623912" y="31909"/>
                  <a:pt x="4623912" y="62389"/>
                </a:cubicBezTo>
                <a:lnTo>
                  <a:pt x="4623912" y="62389"/>
                </a:lnTo>
                <a:cubicBezTo>
                  <a:pt x="4623912" y="92869"/>
                  <a:pt x="4599147" y="118586"/>
                  <a:pt x="4568666" y="118586"/>
                </a:cubicBezTo>
                <a:close/>
              </a:path>
            </a:pathLst>
          </a:custGeom>
          <a:gradFill>
            <a:gsLst>
              <a:gs pos="0">
                <a:schemeClr val="accent1"/>
              </a:gs>
              <a:gs pos="100000">
                <a:schemeClr val="accent3"/>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04" name="Google Shape;304;p42"/>
          <p:cNvSpPr txBox="1">
            <a:spLocks noGrp="1"/>
          </p:cNvSpPr>
          <p:nvPr>
            <p:ph type="title"/>
          </p:nvPr>
        </p:nvSpPr>
        <p:spPr>
          <a:xfrm>
            <a:off x="838200" y="365126"/>
            <a:ext cx="9050518" cy="945498"/>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305"/>
        <p:cNvGrpSpPr/>
        <p:nvPr/>
      </p:nvGrpSpPr>
      <p:grpSpPr>
        <a:xfrm>
          <a:off x="0" y="0"/>
          <a:ext cx="0" cy="0"/>
          <a:chOff x="0" y="0"/>
          <a:chExt cx="0" cy="0"/>
        </a:xfrm>
      </p:grpSpPr>
      <p:sp>
        <p:nvSpPr>
          <p:cNvPr id="306" name="Google Shape;306;p43"/>
          <p:cNvSpPr/>
          <p:nvPr/>
        </p:nvSpPr>
        <p:spPr>
          <a:xfrm>
            <a:off x="10893420" y="5803030"/>
            <a:ext cx="385200" cy="3852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07" name="Google Shape;307;p43"/>
          <p:cNvSpPr/>
          <p:nvPr/>
        </p:nvSpPr>
        <p:spPr>
          <a:xfrm>
            <a:off x="11334292" y="5787811"/>
            <a:ext cx="870509" cy="409651"/>
          </a:xfrm>
          <a:custGeom>
            <a:avLst/>
            <a:gdLst/>
            <a:ahLst/>
            <a:cxnLst/>
            <a:rect l="l" t="t" r="r" b="b"/>
            <a:pathLst>
              <a:path w="870509" h="409651" extrusionOk="0">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a:gsLst>
              <a:gs pos="0">
                <a:schemeClr val="accent1"/>
              </a:gs>
              <a:gs pos="12000">
                <a:schemeClr val="accent1"/>
              </a:gs>
              <a:gs pos="100000">
                <a:schemeClr val="accent3"/>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08" name="Google Shape;308;p43"/>
          <p:cNvSpPr txBox="1">
            <a:spLocks noGrp="1"/>
          </p:cNvSpPr>
          <p:nvPr>
            <p:ph type="dt" idx="10"/>
          </p:nvPr>
        </p:nvSpPr>
        <p:spPr>
          <a:xfrm>
            <a:off x="4724400" y="5816818"/>
            <a:ext cx="27432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9" name="Google Shape;309;p43"/>
          <p:cNvSpPr txBox="1">
            <a:spLocks noGrp="1"/>
          </p:cNvSpPr>
          <p:nvPr>
            <p:ph type="ftr" idx="11"/>
          </p:nvPr>
        </p:nvSpPr>
        <p:spPr>
          <a:xfrm>
            <a:off x="812290" y="5797769"/>
            <a:ext cx="411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0" name="Google Shape;310;p43"/>
          <p:cNvSpPr txBox="1">
            <a:spLocks noGrp="1"/>
          </p:cNvSpPr>
          <p:nvPr>
            <p:ph type="sldNum" idx="12"/>
          </p:nvPr>
        </p:nvSpPr>
        <p:spPr>
          <a:xfrm>
            <a:off x="10804358" y="5816819"/>
            <a:ext cx="549442"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grpSp>
        <p:nvGrpSpPr>
          <p:cNvPr id="311" name="Google Shape;311;p43"/>
          <p:cNvGrpSpPr/>
          <p:nvPr/>
        </p:nvGrpSpPr>
        <p:grpSpPr>
          <a:xfrm>
            <a:off x="9999818" y="-7969"/>
            <a:ext cx="2199425" cy="1945482"/>
            <a:chOff x="9994666" y="-7969"/>
            <a:chExt cx="2199425" cy="1945482"/>
          </a:xfrm>
        </p:grpSpPr>
        <p:sp>
          <p:nvSpPr>
            <p:cNvPr id="312" name="Google Shape;312;p43"/>
            <p:cNvSpPr/>
            <p:nvPr/>
          </p:nvSpPr>
          <p:spPr>
            <a:xfrm>
              <a:off x="10712341" y="-7969"/>
              <a:ext cx="1466283" cy="1009398"/>
            </a:xfrm>
            <a:custGeom>
              <a:avLst/>
              <a:gdLst/>
              <a:ahLst/>
              <a:cxnLst/>
              <a:rect l="l" t="t" r="r" b="b"/>
              <a:pathLst>
                <a:path w="1466283" h="1009397" extrusionOk="0">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13" name="Google Shape;313;p43"/>
            <p:cNvSpPr/>
            <p:nvPr/>
          </p:nvSpPr>
          <p:spPr>
            <a:xfrm>
              <a:off x="10014209" y="321414"/>
              <a:ext cx="2178175" cy="1593786"/>
            </a:xfrm>
            <a:custGeom>
              <a:avLst/>
              <a:gdLst/>
              <a:ahLst/>
              <a:cxnLst/>
              <a:rect l="l" t="t" r="r" b="b"/>
              <a:pathLst>
                <a:path w="2178174" h="1593786" extrusionOk="0">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14" name="Google Shape;314;p43"/>
            <p:cNvSpPr/>
            <p:nvPr/>
          </p:nvSpPr>
          <p:spPr>
            <a:xfrm>
              <a:off x="10732016" y="-7969"/>
              <a:ext cx="1455658" cy="839394"/>
            </a:xfrm>
            <a:custGeom>
              <a:avLst/>
              <a:gdLst/>
              <a:ahLst/>
              <a:cxnLst/>
              <a:rect l="l" t="t" r="r" b="b"/>
              <a:pathLst>
                <a:path w="1455658" h="839394" extrusionOk="0">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15" name="Google Shape;315;p43"/>
            <p:cNvSpPr/>
            <p:nvPr/>
          </p:nvSpPr>
          <p:spPr>
            <a:xfrm>
              <a:off x="11124635" y="1146995"/>
              <a:ext cx="1062524" cy="743767"/>
            </a:xfrm>
            <a:custGeom>
              <a:avLst/>
              <a:gdLst/>
              <a:ahLst/>
              <a:cxnLst/>
              <a:rect l="l" t="t" r="r" b="b"/>
              <a:pathLst>
                <a:path w="1062524" h="743766" extrusionOk="0">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16" name="Google Shape;316;p43"/>
            <p:cNvSpPr/>
            <p:nvPr/>
          </p:nvSpPr>
          <p:spPr>
            <a:xfrm>
              <a:off x="11105057" y="1128932"/>
              <a:ext cx="1083775" cy="775643"/>
            </a:xfrm>
            <a:custGeom>
              <a:avLst/>
              <a:gdLst/>
              <a:ahLst/>
              <a:cxnLst/>
              <a:rect l="l" t="t" r="r" b="b"/>
              <a:pathLst>
                <a:path w="1083774" h="775642" extrusionOk="0">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17" name="Google Shape;317;p43"/>
            <p:cNvSpPr/>
            <p:nvPr/>
          </p:nvSpPr>
          <p:spPr>
            <a:xfrm>
              <a:off x="9994666" y="301226"/>
              <a:ext cx="2199425" cy="1636287"/>
            </a:xfrm>
            <a:custGeom>
              <a:avLst/>
              <a:gdLst/>
              <a:ahLst/>
              <a:cxnLst/>
              <a:rect l="l" t="t" r="r" b="b"/>
              <a:pathLst>
                <a:path w="2199425" h="1636287" extrusionOk="0">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with Image">
  <p:cSld name="Section Header with Image">
    <p:spTree>
      <p:nvGrpSpPr>
        <p:cNvPr id="1" name="Shape 28"/>
        <p:cNvGrpSpPr/>
        <p:nvPr/>
      </p:nvGrpSpPr>
      <p:grpSpPr>
        <a:xfrm>
          <a:off x="0" y="0"/>
          <a:ext cx="0" cy="0"/>
          <a:chOff x="0" y="0"/>
          <a:chExt cx="0" cy="0"/>
        </a:xfrm>
      </p:grpSpPr>
      <p:sp>
        <p:nvSpPr>
          <p:cNvPr id="29" name="Google Shape;29;p26"/>
          <p:cNvSpPr>
            <a:spLocks noGrp="1"/>
          </p:cNvSpPr>
          <p:nvPr>
            <p:ph type="pic" idx="2"/>
          </p:nvPr>
        </p:nvSpPr>
        <p:spPr>
          <a:xfrm>
            <a:off x="912412" y="2373273"/>
            <a:ext cx="11271651" cy="2549580"/>
          </a:xfrm>
          <a:prstGeom prst="rect">
            <a:avLst/>
          </a:prstGeom>
          <a:noFill/>
          <a:ln>
            <a:noFill/>
          </a:ln>
        </p:spPr>
      </p:sp>
      <p:sp>
        <p:nvSpPr>
          <p:cNvPr id="30" name="Google Shape;30;p26"/>
          <p:cNvSpPr/>
          <p:nvPr/>
        </p:nvSpPr>
        <p:spPr>
          <a:xfrm>
            <a:off x="10893420" y="5803030"/>
            <a:ext cx="385200" cy="3852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1" name="Google Shape;31;p26"/>
          <p:cNvSpPr/>
          <p:nvPr/>
        </p:nvSpPr>
        <p:spPr>
          <a:xfrm>
            <a:off x="11334292" y="5787811"/>
            <a:ext cx="870509" cy="409651"/>
          </a:xfrm>
          <a:custGeom>
            <a:avLst/>
            <a:gdLst/>
            <a:ahLst/>
            <a:cxnLst/>
            <a:rect l="l" t="t" r="r" b="b"/>
            <a:pathLst>
              <a:path w="870509" h="409651" extrusionOk="0">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a:gsLst>
              <a:gs pos="0">
                <a:schemeClr val="accent1"/>
              </a:gs>
              <a:gs pos="12000">
                <a:schemeClr val="accent1"/>
              </a:gs>
              <a:gs pos="100000">
                <a:schemeClr val="accent3"/>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2" name="Google Shape;32;p26"/>
          <p:cNvSpPr/>
          <p:nvPr/>
        </p:nvSpPr>
        <p:spPr>
          <a:xfrm>
            <a:off x="7998821" y="1645349"/>
            <a:ext cx="4196737" cy="1001638"/>
          </a:xfrm>
          <a:custGeom>
            <a:avLst/>
            <a:gdLst/>
            <a:ahLst/>
            <a:cxnLst/>
            <a:rect l="l" t="t" r="r" b="b"/>
            <a:pathLst>
              <a:path w="3152775" h="752475" extrusionOk="0">
                <a:moveTo>
                  <a:pt x="3150394" y="7144"/>
                </a:moveTo>
                <a:lnTo>
                  <a:pt x="371952" y="7144"/>
                </a:lnTo>
                <a:cubicBezTo>
                  <a:pt x="371952" y="7144"/>
                  <a:pt x="7144" y="7144"/>
                  <a:pt x="7144" y="370999"/>
                </a:cubicBezTo>
                <a:lnTo>
                  <a:pt x="7144" y="384334"/>
                </a:lnTo>
                <a:cubicBezTo>
                  <a:pt x="7144" y="384334"/>
                  <a:pt x="7144" y="748189"/>
                  <a:pt x="371952" y="748189"/>
                </a:cubicBezTo>
                <a:lnTo>
                  <a:pt x="3150394" y="748189"/>
                </a:lnTo>
                <a:lnTo>
                  <a:pt x="3150394" y="7144"/>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3" name="Google Shape;33;p26"/>
          <p:cNvSpPr/>
          <p:nvPr/>
        </p:nvSpPr>
        <p:spPr>
          <a:xfrm>
            <a:off x="12186920" y="2632655"/>
            <a:ext cx="5081" cy="25381"/>
          </a:xfrm>
          <a:custGeom>
            <a:avLst/>
            <a:gdLst/>
            <a:ahLst/>
            <a:cxnLst/>
            <a:rect l="l" t="t" r="r" b="b"/>
            <a:pathLst>
              <a:path w="5081" h="25381" extrusionOk="0">
                <a:moveTo>
                  <a:pt x="0" y="0"/>
                </a:moveTo>
                <a:lnTo>
                  <a:pt x="5081" y="0"/>
                </a:lnTo>
                <a:lnTo>
                  <a:pt x="5081" y="25381"/>
                </a:lnTo>
                <a:lnTo>
                  <a:pt x="0" y="25381"/>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4" name="Google Shape;34;p26"/>
          <p:cNvSpPr txBox="1">
            <a:spLocks noGrp="1"/>
          </p:cNvSpPr>
          <p:nvPr>
            <p:ph type="ctrTitle"/>
          </p:nvPr>
        </p:nvSpPr>
        <p:spPr>
          <a:xfrm>
            <a:off x="781987" y="793172"/>
            <a:ext cx="9144000" cy="655621"/>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accent1"/>
              </a:buClr>
              <a:buSzPts val="4000"/>
              <a:buFont typeface="Century Gothic"/>
              <a:buNone/>
              <a:defRPr sz="4000" b="1">
                <a:solidFill>
                  <a:schemeClr val="accen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26"/>
          <p:cNvSpPr txBox="1">
            <a:spLocks noGrp="1"/>
          </p:cNvSpPr>
          <p:nvPr>
            <p:ph type="subTitle" idx="1"/>
          </p:nvPr>
        </p:nvSpPr>
        <p:spPr>
          <a:xfrm>
            <a:off x="795772" y="1877051"/>
            <a:ext cx="6843278" cy="496223"/>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accent1"/>
              </a:buClr>
              <a:buSzPts val="1800"/>
              <a:buNone/>
              <a:defRPr sz="1800" b="1" i="0">
                <a:solidFill>
                  <a:schemeClr val="accent1"/>
                </a:solidFill>
              </a:defRPr>
            </a:lvl1pPr>
            <a:lvl2pPr lvl="1" algn="ctr">
              <a:lnSpc>
                <a:spcPct val="90000"/>
              </a:lnSpc>
              <a:spcBef>
                <a:spcPts val="500"/>
              </a:spcBef>
              <a:spcAft>
                <a:spcPts val="0"/>
              </a:spcAft>
              <a:buClr>
                <a:schemeClr val="accent1"/>
              </a:buClr>
              <a:buSzPts val="2000"/>
              <a:buNone/>
              <a:defRPr sz="2000"/>
            </a:lvl2pPr>
            <a:lvl3pPr lvl="2" algn="ctr">
              <a:lnSpc>
                <a:spcPct val="90000"/>
              </a:lnSpc>
              <a:spcBef>
                <a:spcPts val="500"/>
              </a:spcBef>
              <a:spcAft>
                <a:spcPts val="0"/>
              </a:spcAft>
              <a:buClr>
                <a:schemeClr val="accent1"/>
              </a:buClr>
              <a:buSzPts val="1800"/>
              <a:buNone/>
              <a:defRPr sz="1800"/>
            </a:lvl3pPr>
            <a:lvl4pPr lvl="3" algn="ctr">
              <a:lnSpc>
                <a:spcPct val="90000"/>
              </a:lnSpc>
              <a:spcBef>
                <a:spcPts val="500"/>
              </a:spcBef>
              <a:spcAft>
                <a:spcPts val="0"/>
              </a:spcAft>
              <a:buClr>
                <a:schemeClr val="accent1"/>
              </a:buClr>
              <a:buSzPts val="1600"/>
              <a:buNone/>
              <a:defRPr sz="1600"/>
            </a:lvl4pPr>
            <a:lvl5pPr lvl="4" algn="ctr">
              <a:lnSpc>
                <a:spcPct val="90000"/>
              </a:lnSpc>
              <a:spcBef>
                <a:spcPts val="500"/>
              </a:spcBef>
              <a:spcAft>
                <a:spcPts val="0"/>
              </a:spcAft>
              <a:buClr>
                <a:schemeClr val="accent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36" name="Google Shape;36;p26"/>
          <p:cNvSpPr txBox="1">
            <a:spLocks noGrp="1"/>
          </p:cNvSpPr>
          <p:nvPr>
            <p:ph type="dt" idx="10"/>
          </p:nvPr>
        </p:nvSpPr>
        <p:spPr>
          <a:xfrm>
            <a:off x="4724400" y="5816818"/>
            <a:ext cx="27432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 name="Google Shape;37;p26"/>
          <p:cNvSpPr txBox="1">
            <a:spLocks noGrp="1"/>
          </p:cNvSpPr>
          <p:nvPr>
            <p:ph type="ftr" idx="11"/>
          </p:nvPr>
        </p:nvSpPr>
        <p:spPr>
          <a:xfrm>
            <a:off x="812290" y="5797769"/>
            <a:ext cx="3808348"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26"/>
          <p:cNvSpPr/>
          <p:nvPr/>
        </p:nvSpPr>
        <p:spPr>
          <a:xfrm>
            <a:off x="903223" y="1550951"/>
            <a:ext cx="3273552" cy="151200"/>
          </a:xfrm>
          <a:custGeom>
            <a:avLst/>
            <a:gdLst/>
            <a:ahLst/>
            <a:cxnLst/>
            <a:rect l="l" t="t" r="r" b="b"/>
            <a:pathLst>
              <a:path w="2447925" h="114300" extrusionOk="0">
                <a:moveTo>
                  <a:pt x="2392204" y="114776"/>
                </a:moveTo>
                <a:lnTo>
                  <a:pt x="60484" y="114776"/>
                </a:lnTo>
                <a:cubicBezTo>
                  <a:pt x="30956" y="114776"/>
                  <a:pt x="7144" y="90011"/>
                  <a:pt x="7144" y="60484"/>
                </a:cubicBezTo>
                <a:lnTo>
                  <a:pt x="7144" y="60484"/>
                </a:lnTo>
                <a:cubicBezTo>
                  <a:pt x="7144" y="30956"/>
                  <a:pt x="30956" y="7144"/>
                  <a:pt x="60484" y="7144"/>
                </a:cubicBezTo>
                <a:lnTo>
                  <a:pt x="2392204" y="7144"/>
                </a:lnTo>
                <a:cubicBezTo>
                  <a:pt x="2421731" y="7144"/>
                  <a:pt x="2445544" y="30956"/>
                  <a:pt x="2445544" y="60484"/>
                </a:cubicBezTo>
                <a:lnTo>
                  <a:pt x="2445544" y="60484"/>
                </a:lnTo>
                <a:cubicBezTo>
                  <a:pt x="2445544" y="90011"/>
                  <a:pt x="2421731" y="114776"/>
                  <a:pt x="2392204" y="114776"/>
                </a:cubicBezTo>
                <a:close/>
              </a:path>
            </a:pathLst>
          </a:custGeom>
          <a:gradFill>
            <a:gsLst>
              <a:gs pos="0">
                <a:schemeClr val="accent1"/>
              </a:gs>
              <a:gs pos="100000">
                <a:schemeClr val="accent3"/>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9" name="Google Shape;39;p26"/>
          <p:cNvSpPr/>
          <p:nvPr/>
        </p:nvSpPr>
        <p:spPr>
          <a:xfrm>
            <a:off x="3899957" y="4662943"/>
            <a:ext cx="8292043" cy="760738"/>
          </a:xfrm>
          <a:custGeom>
            <a:avLst/>
            <a:gdLst/>
            <a:ahLst/>
            <a:cxnLst/>
            <a:rect l="l" t="t" r="r" b="b"/>
            <a:pathLst>
              <a:path w="6229350" h="571500" extrusionOk="0">
                <a:moveTo>
                  <a:pt x="6228874" y="7144"/>
                </a:moveTo>
                <a:lnTo>
                  <a:pt x="284321" y="7144"/>
                </a:lnTo>
                <a:cubicBezTo>
                  <a:pt x="284321" y="7144"/>
                  <a:pt x="7144" y="7144"/>
                  <a:pt x="7144" y="282416"/>
                </a:cubicBezTo>
                <a:lnTo>
                  <a:pt x="7144" y="292894"/>
                </a:lnTo>
                <a:cubicBezTo>
                  <a:pt x="7144" y="292894"/>
                  <a:pt x="7144" y="568166"/>
                  <a:pt x="284321" y="568166"/>
                </a:cubicBezTo>
                <a:lnTo>
                  <a:pt x="6228874" y="568166"/>
                </a:lnTo>
                <a:lnTo>
                  <a:pt x="6228874" y="7144"/>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0" name="Google Shape;40;p26"/>
          <p:cNvSpPr txBox="1">
            <a:spLocks noGrp="1"/>
          </p:cNvSpPr>
          <p:nvPr>
            <p:ph type="sldNum" idx="12"/>
          </p:nvPr>
        </p:nvSpPr>
        <p:spPr>
          <a:xfrm>
            <a:off x="10804358" y="5816819"/>
            <a:ext cx="549442"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
        <p:nvSpPr>
          <p:cNvPr id="41" name="Google Shape;41;p26"/>
          <p:cNvSpPr/>
          <p:nvPr/>
        </p:nvSpPr>
        <p:spPr>
          <a:xfrm>
            <a:off x="3909848" y="4665641"/>
            <a:ext cx="8277071" cy="257213"/>
          </a:xfrm>
          <a:custGeom>
            <a:avLst/>
            <a:gdLst/>
            <a:ahLst/>
            <a:cxnLst/>
            <a:rect l="l" t="t" r="r" b="b"/>
            <a:pathLst>
              <a:path w="8277071" h="257213" extrusionOk="0">
                <a:moveTo>
                  <a:pt x="363403" y="0"/>
                </a:moveTo>
                <a:lnTo>
                  <a:pt x="8277071" y="0"/>
                </a:lnTo>
                <a:lnTo>
                  <a:pt x="8277071" y="25380"/>
                </a:lnTo>
                <a:lnTo>
                  <a:pt x="363403" y="25380"/>
                </a:lnTo>
                <a:cubicBezTo>
                  <a:pt x="352934" y="25380"/>
                  <a:pt x="158297" y="28235"/>
                  <a:pt x="61632" y="176355"/>
                </a:cubicBezTo>
                <a:lnTo>
                  <a:pt x="25441" y="257213"/>
                </a:lnTo>
                <a:lnTo>
                  <a:pt x="0" y="257213"/>
                </a:lnTo>
                <a:lnTo>
                  <a:pt x="29624" y="181325"/>
                </a:lnTo>
                <a:cubicBezTo>
                  <a:pt x="130358" y="2915"/>
                  <a:pt x="360072" y="0"/>
                  <a:pt x="363403"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2" name="Google Shape;42;p26"/>
          <p:cNvSpPr/>
          <p:nvPr/>
        </p:nvSpPr>
        <p:spPr>
          <a:xfrm>
            <a:off x="12186919" y="4665641"/>
            <a:ext cx="5081" cy="25380"/>
          </a:xfrm>
          <a:custGeom>
            <a:avLst/>
            <a:gdLst/>
            <a:ahLst/>
            <a:cxnLst/>
            <a:rect l="l" t="t" r="r" b="b"/>
            <a:pathLst>
              <a:path w="5081" h="25380" extrusionOk="0">
                <a:moveTo>
                  <a:pt x="0" y="0"/>
                </a:moveTo>
                <a:lnTo>
                  <a:pt x="5081" y="0"/>
                </a:lnTo>
                <a:lnTo>
                  <a:pt x="5081" y="25380"/>
                </a:lnTo>
                <a:lnTo>
                  <a:pt x="0" y="25380"/>
                </a:lnTo>
                <a:lnTo>
                  <a:pt x="0"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3" name="Google Shape;43;p26"/>
          <p:cNvSpPr/>
          <p:nvPr/>
        </p:nvSpPr>
        <p:spPr>
          <a:xfrm>
            <a:off x="3905233" y="4922854"/>
            <a:ext cx="8286767" cy="513089"/>
          </a:xfrm>
          <a:custGeom>
            <a:avLst/>
            <a:gdLst/>
            <a:ahLst/>
            <a:cxnLst/>
            <a:rect l="l" t="t" r="r" b="b"/>
            <a:pathLst>
              <a:path w="8286767" h="513089" extrusionOk="0">
                <a:moveTo>
                  <a:pt x="4615" y="0"/>
                </a:moveTo>
                <a:lnTo>
                  <a:pt x="30056" y="0"/>
                </a:lnTo>
                <a:lnTo>
                  <a:pt x="27385" y="5967"/>
                </a:lnTo>
                <a:cubicBezTo>
                  <a:pt x="18024" y="39383"/>
                  <a:pt x="12690" y="77494"/>
                  <a:pt x="12690" y="120958"/>
                </a:cubicBezTo>
                <a:lnTo>
                  <a:pt x="12690" y="134918"/>
                </a:lnTo>
                <a:cubicBezTo>
                  <a:pt x="12690" y="150146"/>
                  <a:pt x="17766" y="488977"/>
                  <a:pt x="368018" y="488977"/>
                </a:cubicBezTo>
                <a:lnTo>
                  <a:pt x="8286767" y="488977"/>
                </a:lnTo>
                <a:lnTo>
                  <a:pt x="8286767" y="513089"/>
                </a:lnTo>
                <a:lnTo>
                  <a:pt x="368018" y="513089"/>
                </a:lnTo>
                <a:cubicBezTo>
                  <a:pt x="110405" y="513089"/>
                  <a:pt x="26649" y="336694"/>
                  <a:pt x="0" y="225019"/>
                </a:cubicBezTo>
                <a:lnTo>
                  <a:pt x="0" y="11822"/>
                </a:lnTo>
                <a:lnTo>
                  <a:pt x="4615"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ubtitle, Content and Image">
  <p:cSld name="Title, Subtitle, Content and Image">
    <p:spTree>
      <p:nvGrpSpPr>
        <p:cNvPr id="1" name="Shape 44"/>
        <p:cNvGrpSpPr/>
        <p:nvPr/>
      </p:nvGrpSpPr>
      <p:grpSpPr>
        <a:xfrm>
          <a:off x="0" y="0"/>
          <a:ext cx="0" cy="0"/>
          <a:chOff x="0" y="0"/>
          <a:chExt cx="0" cy="0"/>
        </a:xfrm>
      </p:grpSpPr>
      <p:sp>
        <p:nvSpPr>
          <p:cNvPr id="45" name="Google Shape;45;p27"/>
          <p:cNvSpPr>
            <a:spLocks noGrp="1"/>
          </p:cNvSpPr>
          <p:nvPr>
            <p:ph type="pic" idx="2"/>
          </p:nvPr>
        </p:nvSpPr>
        <p:spPr>
          <a:xfrm>
            <a:off x="1396781" y="0"/>
            <a:ext cx="3894833" cy="5656330"/>
          </a:xfrm>
          <a:prstGeom prst="rect">
            <a:avLst/>
          </a:prstGeom>
          <a:noFill/>
          <a:ln>
            <a:noFill/>
          </a:ln>
        </p:spPr>
      </p:sp>
      <p:sp>
        <p:nvSpPr>
          <p:cNvPr id="46" name="Google Shape;46;p27"/>
          <p:cNvSpPr/>
          <p:nvPr/>
        </p:nvSpPr>
        <p:spPr>
          <a:xfrm>
            <a:off x="10893420" y="5803030"/>
            <a:ext cx="385200" cy="3852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7" name="Google Shape;47;p27"/>
          <p:cNvSpPr/>
          <p:nvPr/>
        </p:nvSpPr>
        <p:spPr>
          <a:xfrm>
            <a:off x="11334292" y="5787811"/>
            <a:ext cx="870509" cy="409651"/>
          </a:xfrm>
          <a:custGeom>
            <a:avLst/>
            <a:gdLst/>
            <a:ahLst/>
            <a:cxnLst/>
            <a:rect l="l" t="t" r="r" b="b"/>
            <a:pathLst>
              <a:path w="870509" h="409651" extrusionOk="0">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a:gsLst>
              <a:gs pos="0">
                <a:schemeClr val="accent1"/>
              </a:gs>
              <a:gs pos="12000">
                <a:schemeClr val="accent1"/>
              </a:gs>
              <a:gs pos="100000">
                <a:schemeClr val="accent3"/>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8" name="Google Shape;48;p27"/>
          <p:cNvSpPr txBox="1">
            <a:spLocks noGrp="1"/>
          </p:cNvSpPr>
          <p:nvPr>
            <p:ph type="title"/>
          </p:nvPr>
        </p:nvSpPr>
        <p:spPr>
          <a:xfrm>
            <a:off x="6910023" y="908050"/>
            <a:ext cx="4503295" cy="782638"/>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accent1"/>
              </a:buClr>
              <a:buSzPts val="4000"/>
              <a:buFont typeface="Century Gothic"/>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9" name="Google Shape;49;p27"/>
          <p:cNvSpPr txBox="1">
            <a:spLocks noGrp="1"/>
          </p:cNvSpPr>
          <p:nvPr>
            <p:ph type="dt" idx="10"/>
          </p:nvPr>
        </p:nvSpPr>
        <p:spPr>
          <a:xfrm>
            <a:off x="4724400" y="5816818"/>
            <a:ext cx="27432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0" name="Google Shape;50;p27"/>
          <p:cNvSpPr txBox="1">
            <a:spLocks noGrp="1"/>
          </p:cNvSpPr>
          <p:nvPr>
            <p:ph type="ftr" idx="11"/>
          </p:nvPr>
        </p:nvSpPr>
        <p:spPr>
          <a:xfrm>
            <a:off x="812290" y="5797769"/>
            <a:ext cx="3908793"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27"/>
          <p:cNvSpPr txBox="1">
            <a:spLocks noGrp="1"/>
          </p:cNvSpPr>
          <p:nvPr>
            <p:ph type="sldNum" idx="12"/>
          </p:nvPr>
        </p:nvSpPr>
        <p:spPr>
          <a:xfrm>
            <a:off x="10804358" y="5816819"/>
            <a:ext cx="549442"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
        <p:nvSpPr>
          <p:cNvPr id="52" name="Google Shape;52;p27"/>
          <p:cNvSpPr/>
          <p:nvPr/>
        </p:nvSpPr>
        <p:spPr>
          <a:xfrm>
            <a:off x="5492146" y="-12675"/>
            <a:ext cx="545708" cy="3819957"/>
          </a:xfrm>
          <a:custGeom>
            <a:avLst/>
            <a:gdLst/>
            <a:ahLst/>
            <a:cxnLst/>
            <a:rect l="l" t="t" r="r" b="b"/>
            <a:pathLst>
              <a:path w="545708" h="3819957" extrusionOk="0">
                <a:moveTo>
                  <a:pt x="12675" y="12675"/>
                </a:moveTo>
                <a:lnTo>
                  <a:pt x="12675" y="3550894"/>
                </a:lnTo>
                <a:cubicBezTo>
                  <a:pt x="12675" y="3550894"/>
                  <a:pt x="12675" y="3814865"/>
                  <a:pt x="271569" y="3814865"/>
                </a:cubicBezTo>
                <a:lnTo>
                  <a:pt x="281722" y="3814865"/>
                </a:lnTo>
                <a:cubicBezTo>
                  <a:pt x="281722" y="3814865"/>
                  <a:pt x="540616" y="3814865"/>
                  <a:pt x="540616" y="3550894"/>
                </a:cubicBezTo>
                <a:lnTo>
                  <a:pt x="540616" y="12675"/>
                </a:lnTo>
                <a:lnTo>
                  <a:pt x="12675" y="12675"/>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3" name="Google Shape;53;p27"/>
          <p:cNvSpPr/>
          <p:nvPr/>
        </p:nvSpPr>
        <p:spPr>
          <a:xfrm>
            <a:off x="5479455" y="-12675"/>
            <a:ext cx="571090" cy="3832648"/>
          </a:xfrm>
          <a:custGeom>
            <a:avLst/>
            <a:gdLst/>
            <a:ahLst/>
            <a:cxnLst/>
            <a:rect l="l" t="t" r="r" b="b"/>
            <a:pathLst>
              <a:path w="571089" h="3832648" extrusionOk="0">
                <a:moveTo>
                  <a:pt x="540616" y="12675"/>
                </a:moveTo>
                <a:lnTo>
                  <a:pt x="540616" y="3550894"/>
                </a:lnTo>
                <a:cubicBezTo>
                  <a:pt x="540616" y="3798367"/>
                  <a:pt x="304565" y="3802174"/>
                  <a:pt x="294413" y="3802174"/>
                </a:cubicBezTo>
                <a:lnTo>
                  <a:pt x="284260" y="3802174"/>
                </a:lnTo>
                <a:cubicBezTo>
                  <a:pt x="41864" y="3802174"/>
                  <a:pt x="38056" y="3561047"/>
                  <a:pt x="38056" y="3550894"/>
                </a:cubicBezTo>
                <a:lnTo>
                  <a:pt x="38056" y="12675"/>
                </a:lnTo>
                <a:lnTo>
                  <a:pt x="12675" y="12675"/>
                </a:lnTo>
                <a:lnTo>
                  <a:pt x="12675" y="3550894"/>
                </a:lnTo>
                <a:cubicBezTo>
                  <a:pt x="12675" y="3553433"/>
                  <a:pt x="15213" y="3827556"/>
                  <a:pt x="284260" y="3827556"/>
                </a:cubicBezTo>
                <a:lnTo>
                  <a:pt x="294413" y="3827556"/>
                </a:lnTo>
                <a:cubicBezTo>
                  <a:pt x="296951" y="3827556"/>
                  <a:pt x="565998" y="3825017"/>
                  <a:pt x="565998" y="3550894"/>
                </a:cubicBezTo>
                <a:lnTo>
                  <a:pt x="565998" y="12675"/>
                </a:lnTo>
                <a:lnTo>
                  <a:pt x="540616" y="12675"/>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4" name="Google Shape;54;p27"/>
          <p:cNvSpPr txBox="1">
            <a:spLocks noGrp="1"/>
          </p:cNvSpPr>
          <p:nvPr>
            <p:ph type="body" idx="1"/>
          </p:nvPr>
        </p:nvSpPr>
        <p:spPr>
          <a:xfrm>
            <a:off x="6910023" y="2050475"/>
            <a:ext cx="4548187" cy="639683"/>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accent1"/>
              </a:buClr>
              <a:buSzPts val="1800"/>
              <a:buNone/>
              <a:defRPr sz="1800" b="1" i="0"/>
            </a:lvl1pPr>
            <a:lvl2pPr marL="914400" lvl="1" indent="-342900" algn="l">
              <a:lnSpc>
                <a:spcPct val="90000"/>
              </a:lnSpc>
              <a:spcBef>
                <a:spcPts val="500"/>
              </a:spcBef>
              <a:spcAft>
                <a:spcPts val="0"/>
              </a:spcAft>
              <a:buClr>
                <a:schemeClr val="accent1"/>
              </a:buClr>
              <a:buSzPts val="1800"/>
              <a:buChar char="•"/>
              <a:defRPr/>
            </a:lvl2pPr>
            <a:lvl3pPr marL="1371600" lvl="2" indent="-342900" algn="l">
              <a:lnSpc>
                <a:spcPct val="90000"/>
              </a:lnSpc>
              <a:spcBef>
                <a:spcPts val="500"/>
              </a:spcBef>
              <a:spcAft>
                <a:spcPts val="0"/>
              </a:spcAft>
              <a:buClr>
                <a:schemeClr val="accent1"/>
              </a:buClr>
              <a:buSzPts val="1800"/>
              <a:buChar char="•"/>
              <a:defRPr/>
            </a:lvl3pPr>
            <a:lvl4pPr marL="1828800" lvl="3" indent="-342900" algn="l">
              <a:lnSpc>
                <a:spcPct val="90000"/>
              </a:lnSpc>
              <a:spcBef>
                <a:spcPts val="500"/>
              </a:spcBef>
              <a:spcAft>
                <a:spcPts val="0"/>
              </a:spcAft>
              <a:buClr>
                <a:schemeClr val="accent1"/>
              </a:buClr>
              <a:buSzPts val="1800"/>
              <a:buChar char="•"/>
              <a:defRPr/>
            </a:lvl4pPr>
            <a:lvl5pPr marL="2286000" lvl="4" indent="-342900" algn="l">
              <a:lnSpc>
                <a:spcPct val="90000"/>
              </a:lnSpc>
              <a:spcBef>
                <a:spcPts val="500"/>
              </a:spcBef>
              <a:spcAft>
                <a:spcPts val="0"/>
              </a:spcAft>
              <a:buClr>
                <a:schemeClr val="accent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5" name="Google Shape;55;p27"/>
          <p:cNvSpPr txBox="1">
            <a:spLocks noGrp="1"/>
          </p:cNvSpPr>
          <p:nvPr>
            <p:ph type="body" idx="3"/>
          </p:nvPr>
        </p:nvSpPr>
        <p:spPr>
          <a:xfrm>
            <a:off x="6910023" y="2839714"/>
            <a:ext cx="4548187" cy="2916952"/>
          </a:xfrm>
          <a:prstGeom prst="rect">
            <a:avLst/>
          </a:prstGeom>
          <a:noFill/>
          <a:ln>
            <a:noFill/>
          </a:ln>
        </p:spPr>
        <p:txBody>
          <a:bodyPr spcFirstLastPara="1" wrap="square" lIns="91425" tIns="45700" rIns="91425" bIns="45700" anchor="t" anchorCtr="0">
            <a:normAutofit/>
          </a:bodyPr>
          <a:lstStyle>
            <a:lvl1pPr marL="457200" lvl="0" indent="-317500" algn="l">
              <a:lnSpc>
                <a:spcPct val="90000"/>
              </a:lnSpc>
              <a:spcBef>
                <a:spcPts val="600"/>
              </a:spcBef>
              <a:spcAft>
                <a:spcPts val="0"/>
              </a:spcAft>
              <a:buClr>
                <a:schemeClr val="accent3"/>
              </a:buClr>
              <a:buSzPts val="1400"/>
              <a:buFont typeface="Arial"/>
              <a:buChar char="•"/>
              <a:defRPr sz="1400" b="0" i="0">
                <a:solidFill>
                  <a:srgbClr val="595959"/>
                </a:solidFill>
              </a:defRPr>
            </a:lvl1pPr>
            <a:lvl2pPr marL="914400" lvl="1" indent="-342900" algn="l">
              <a:lnSpc>
                <a:spcPct val="90000"/>
              </a:lnSpc>
              <a:spcBef>
                <a:spcPts val="500"/>
              </a:spcBef>
              <a:spcAft>
                <a:spcPts val="0"/>
              </a:spcAft>
              <a:buClr>
                <a:schemeClr val="accent1"/>
              </a:buClr>
              <a:buSzPts val="1800"/>
              <a:buChar char="•"/>
              <a:defRPr/>
            </a:lvl2pPr>
            <a:lvl3pPr marL="1371600" lvl="2" indent="-342900" algn="l">
              <a:lnSpc>
                <a:spcPct val="90000"/>
              </a:lnSpc>
              <a:spcBef>
                <a:spcPts val="500"/>
              </a:spcBef>
              <a:spcAft>
                <a:spcPts val="0"/>
              </a:spcAft>
              <a:buClr>
                <a:schemeClr val="accent1"/>
              </a:buClr>
              <a:buSzPts val="1800"/>
              <a:buChar char="•"/>
              <a:defRPr/>
            </a:lvl3pPr>
            <a:lvl4pPr marL="1828800" lvl="3" indent="-342900" algn="l">
              <a:lnSpc>
                <a:spcPct val="90000"/>
              </a:lnSpc>
              <a:spcBef>
                <a:spcPts val="500"/>
              </a:spcBef>
              <a:spcAft>
                <a:spcPts val="0"/>
              </a:spcAft>
              <a:buClr>
                <a:schemeClr val="accent1"/>
              </a:buClr>
              <a:buSzPts val="1800"/>
              <a:buChar char="•"/>
              <a:defRPr/>
            </a:lvl4pPr>
            <a:lvl5pPr marL="2286000" lvl="4" indent="-342900" algn="l">
              <a:lnSpc>
                <a:spcPct val="90000"/>
              </a:lnSpc>
              <a:spcBef>
                <a:spcPts val="500"/>
              </a:spcBef>
              <a:spcAft>
                <a:spcPts val="0"/>
              </a:spcAft>
              <a:buClr>
                <a:schemeClr val="accent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6" name="Google Shape;56;p27"/>
          <p:cNvSpPr/>
          <p:nvPr/>
        </p:nvSpPr>
        <p:spPr>
          <a:xfrm>
            <a:off x="6981947" y="1726672"/>
            <a:ext cx="3785313" cy="165305"/>
          </a:xfrm>
          <a:custGeom>
            <a:avLst/>
            <a:gdLst/>
            <a:ahLst/>
            <a:cxnLst/>
            <a:rect l="l" t="t" r="r" b="b"/>
            <a:pathLst>
              <a:path w="3785313" h="165304" extrusionOk="0">
                <a:moveTo>
                  <a:pt x="3700149" y="162194"/>
                </a:moveTo>
                <a:lnTo>
                  <a:pt x="92020" y="162194"/>
                </a:lnTo>
                <a:cubicBezTo>
                  <a:pt x="49066" y="162194"/>
                  <a:pt x="14166" y="127861"/>
                  <a:pt x="14166" y="87171"/>
                </a:cubicBezTo>
                <a:lnTo>
                  <a:pt x="14166" y="87171"/>
                </a:lnTo>
                <a:cubicBezTo>
                  <a:pt x="14166" y="46481"/>
                  <a:pt x="49066" y="13420"/>
                  <a:pt x="92020" y="13420"/>
                </a:cubicBezTo>
                <a:lnTo>
                  <a:pt x="3698806" y="13420"/>
                </a:lnTo>
                <a:cubicBezTo>
                  <a:pt x="3741760" y="13420"/>
                  <a:pt x="3776660" y="46481"/>
                  <a:pt x="3776660" y="87171"/>
                </a:cubicBezTo>
                <a:lnTo>
                  <a:pt x="3776660" y="87171"/>
                </a:lnTo>
                <a:cubicBezTo>
                  <a:pt x="3778002" y="127861"/>
                  <a:pt x="3743102" y="162194"/>
                  <a:pt x="3700149" y="162194"/>
                </a:cubicBezTo>
                <a:close/>
              </a:path>
            </a:pathLst>
          </a:custGeom>
          <a:gradFill>
            <a:gsLst>
              <a:gs pos="0">
                <a:schemeClr val="accent1"/>
              </a:gs>
              <a:gs pos="100000">
                <a:schemeClr val="accent3"/>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7" name="Google Shape;57;p27"/>
          <p:cNvSpPr/>
          <p:nvPr/>
        </p:nvSpPr>
        <p:spPr>
          <a:xfrm>
            <a:off x="1069371" y="-12675"/>
            <a:ext cx="1002580" cy="2144760"/>
          </a:xfrm>
          <a:custGeom>
            <a:avLst/>
            <a:gdLst/>
            <a:ahLst/>
            <a:cxnLst/>
            <a:rect l="l" t="t" r="r" b="b"/>
            <a:pathLst>
              <a:path w="1002580" h="2144760" extrusionOk="0">
                <a:moveTo>
                  <a:pt x="12675" y="12675"/>
                </a:moveTo>
                <a:lnTo>
                  <a:pt x="12675" y="1652337"/>
                </a:lnTo>
                <a:cubicBezTo>
                  <a:pt x="12675" y="1652337"/>
                  <a:pt x="12675" y="2139668"/>
                  <a:pt x="498736" y="2139668"/>
                </a:cubicBezTo>
                <a:lnTo>
                  <a:pt x="516503" y="2139668"/>
                </a:lnTo>
                <a:cubicBezTo>
                  <a:pt x="516503" y="2139668"/>
                  <a:pt x="1002564" y="2139668"/>
                  <a:pt x="1002564" y="1652337"/>
                </a:cubicBezTo>
                <a:lnTo>
                  <a:pt x="1002564" y="12675"/>
                </a:lnTo>
                <a:lnTo>
                  <a:pt x="12675" y="12675"/>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ntent Slide">
  <p:cSld name="Content Slide">
    <p:spTree>
      <p:nvGrpSpPr>
        <p:cNvPr id="1" name="Shape 58"/>
        <p:cNvGrpSpPr/>
        <p:nvPr/>
      </p:nvGrpSpPr>
      <p:grpSpPr>
        <a:xfrm>
          <a:off x="0" y="0"/>
          <a:ext cx="0" cy="0"/>
          <a:chOff x="0" y="0"/>
          <a:chExt cx="0" cy="0"/>
        </a:xfrm>
      </p:grpSpPr>
      <p:sp>
        <p:nvSpPr>
          <p:cNvPr id="59" name="Google Shape;59;p28"/>
          <p:cNvSpPr>
            <a:spLocks noGrp="1"/>
          </p:cNvSpPr>
          <p:nvPr>
            <p:ph type="pic" idx="2"/>
          </p:nvPr>
        </p:nvSpPr>
        <p:spPr>
          <a:xfrm>
            <a:off x="5771770" y="1483675"/>
            <a:ext cx="6421408" cy="3438427"/>
          </a:xfrm>
          <a:prstGeom prst="rect">
            <a:avLst/>
          </a:prstGeom>
          <a:noFill/>
          <a:ln>
            <a:noFill/>
          </a:ln>
        </p:spPr>
      </p:sp>
      <p:sp>
        <p:nvSpPr>
          <p:cNvPr id="60" name="Google Shape;60;p28"/>
          <p:cNvSpPr/>
          <p:nvPr/>
        </p:nvSpPr>
        <p:spPr>
          <a:xfrm>
            <a:off x="10893420" y="5803030"/>
            <a:ext cx="385200" cy="3852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61" name="Google Shape;61;p28"/>
          <p:cNvSpPr/>
          <p:nvPr/>
        </p:nvSpPr>
        <p:spPr>
          <a:xfrm>
            <a:off x="11334292" y="5787811"/>
            <a:ext cx="870509" cy="409651"/>
          </a:xfrm>
          <a:custGeom>
            <a:avLst/>
            <a:gdLst/>
            <a:ahLst/>
            <a:cxnLst/>
            <a:rect l="l" t="t" r="r" b="b"/>
            <a:pathLst>
              <a:path w="870509" h="409651" extrusionOk="0">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a:gsLst>
              <a:gs pos="0">
                <a:schemeClr val="accent1"/>
              </a:gs>
              <a:gs pos="12000">
                <a:schemeClr val="accent1"/>
              </a:gs>
              <a:gs pos="100000">
                <a:schemeClr val="accent3"/>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2" name="Google Shape;62;p28"/>
          <p:cNvSpPr txBox="1">
            <a:spLocks noGrp="1"/>
          </p:cNvSpPr>
          <p:nvPr>
            <p:ph type="title"/>
          </p:nvPr>
        </p:nvSpPr>
        <p:spPr>
          <a:xfrm>
            <a:off x="815853" y="1231900"/>
            <a:ext cx="4503295" cy="782638"/>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accent1"/>
              </a:buClr>
              <a:buSzPts val="4000"/>
              <a:buFont typeface="Century Gothic"/>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28"/>
          <p:cNvSpPr txBox="1">
            <a:spLocks noGrp="1"/>
          </p:cNvSpPr>
          <p:nvPr>
            <p:ph type="dt" idx="10"/>
          </p:nvPr>
        </p:nvSpPr>
        <p:spPr>
          <a:xfrm>
            <a:off x="4724400" y="5816818"/>
            <a:ext cx="27432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28"/>
          <p:cNvSpPr txBox="1">
            <a:spLocks noGrp="1"/>
          </p:cNvSpPr>
          <p:nvPr>
            <p:ph type="ftr" idx="11"/>
          </p:nvPr>
        </p:nvSpPr>
        <p:spPr>
          <a:xfrm>
            <a:off x="812290" y="5797769"/>
            <a:ext cx="3908793"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5" name="Google Shape;65;p28"/>
          <p:cNvSpPr txBox="1">
            <a:spLocks noGrp="1"/>
          </p:cNvSpPr>
          <p:nvPr>
            <p:ph type="sldNum" idx="12"/>
          </p:nvPr>
        </p:nvSpPr>
        <p:spPr>
          <a:xfrm>
            <a:off x="10804358" y="5816819"/>
            <a:ext cx="549442"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
        <p:nvSpPr>
          <p:cNvPr id="66" name="Google Shape;66;p28"/>
          <p:cNvSpPr txBox="1">
            <a:spLocks noGrp="1"/>
          </p:cNvSpPr>
          <p:nvPr>
            <p:ph type="body" idx="1"/>
          </p:nvPr>
        </p:nvSpPr>
        <p:spPr>
          <a:xfrm>
            <a:off x="830067" y="3889184"/>
            <a:ext cx="4548187" cy="1708223"/>
          </a:xfrm>
          <a:prstGeom prst="rect">
            <a:avLst/>
          </a:prstGeom>
          <a:noFill/>
          <a:ln>
            <a:noFill/>
          </a:ln>
        </p:spPr>
        <p:txBody>
          <a:bodyPr spcFirstLastPara="1" wrap="square" lIns="91425" tIns="45700" rIns="91425" bIns="45700" anchor="t" anchorCtr="0">
            <a:normAutofit/>
          </a:bodyPr>
          <a:lstStyle>
            <a:lvl1pPr marL="457200" lvl="0" indent="-317500" algn="l">
              <a:lnSpc>
                <a:spcPct val="90000"/>
              </a:lnSpc>
              <a:spcBef>
                <a:spcPts val="600"/>
              </a:spcBef>
              <a:spcAft>
                <a:spcPts val="0"/>
              </a:spcAft>
              <a:buClr>
                <a:schemeClr val="accent3"/>
              </a:buClr>
              <a:buSzPts val="1400"/>
              <a:buFont typeface="Arial"/>
              <a:buChar char="•"/>
              <a:defRPr sz="1400" b="0" i="0">
                <a:solidFill>
                  <a:srgbClr val="595959"/>
                </a:solidFill>
              </a:defRPr>
            </a:lvl1pPr>
            <a:lvl2pPr marL="914400" lvl="1" indent="-342900" algn="l">
              <a:lnSpc>
                <a:spcPct val="90000"/>
              </a:lnSpc>
              <a:spcBef>
                <a:spcPts val="500"/>
              </a:spcBef>
              <a:spcAft>
                <a:spcPts val="0"/>
              </a:spcAft>
              <a:buClr>
                <a:schemeClr val="accent1"/>
              </a:buClr>
              <a:buSzPts val="1800"/>
              <a:buChar char="•"/>
              <a:defRPr/>
            </a:lvl2pPr>
            <a:lvl3pPr marL="1371600" lvl="2" indent="-342900" algn="l">
              <a:lnSpc>
                <a:spcPct val="90000"/>
              </a:lnSpc>
              <a:spcBef>
                <a:spcPts val="500"/>
              </a:spcBef>
              <a:spcAft>
                <a:spcPts val="0"/>
              </a:spcAft>
              <a:buClr>
                <a:schemeClr val="accent1"/>
              </a:buClr>
              <a:buSzPts val="1800"/>
              <a:buChar char="•"/>
              <a:defRPr/>
            </a:lvl3pPr>
            <a:lvl4pPr marL="1828800" lvl="3" indent="-342900" algn="l">
              <a:lnSpc>
                <a:spcPct val="90000"/>
              </a:lnSpc>
              <a:spcBef>
                <a:spcPts val="500"/>
              </a:spcBef>
              <a:spcAft>
                <a:spcPts val="0"/>
              </a:spcAft>
              <a:buClr>
                <a:schemeClr val="accent1"/>
              </a:buClr>
              <a:buSzPts val="1800"/>
              <a:buChar char="•"/>
              <a:defRPr/>
            </a:lvl4pPr>
            <a:lvl5pPr marL="2286000" lvl="4" indent="-342900" algn="l">
              <a:lnSpc>
                <a:spcPct val="90000"/>
              </a:lnSpc>
              <a:spcBef>
                <a:spcPts val="500"/>
              </a:spcBef>
              <a:spcAft>
                <a:spcPts val="0"/>
              </a:spcAft>
              <a:buClr>
                <a:schemeClr val="accent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7" name="Google Shape;67;p28"/>
          <p:cNvSpPr/>
          <p:nvPr/>
        </p:nvSpPr>
        <p:spPr>
          <a:xfrm>
            <a:off x="10413777" y="4433244"/>
            <a:ext cx="1782599" cy="30316"/>
          </a:xfrm>
          <a:custGeom>
            <a:avLst/>
            <a:gdLst/>
            <a:ahLst/>
            <a:cxnLst/>
            <a:rect l="l" t="t" r="r" b="b"/>
            <a:pathLst>
              <a:path w="1782599" h="30316" extrusionOk="0">
                <a:moveTo>
                  <a:pt x="0" y="0"/>
                </a:moveTo>
                <a:lnTo>
                  <a:pt x="1782599" y="0"/>
                </a:lnTo>
                <a:lnTo>
                  <a:pt x="1782599" y="30316"/>
                </a:lnTo>
                <a:lnTo>
                  <a:pt x="2488" y="30316"/>
                </a:lnTo>
                <a:lnTo>
                  <a:pt x="643" y="16129"/>
                </a:lnTo>
                <a:cubicBezTo>
                  <a:pt x="40" y="8565"/>
                  <a:pt x="0" y="4104"/>
                  <a:pt x="0" y="3788"/>
                </a:cubicBezTo>
                <a:lnTo>
                  <a:pt x="0"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8" name="Google Shape;68;p28"/>
          <p:cNvSpPr/>
          <p:nvPr/>
        </p:nvSpPr>
        <p:spPr>
          <a:xfrm>
            <a:off x="12193179" y="4156602"/>
            <a:ext cx="3197" cy="25264"/>
          </a:xfrm>
          <a:custGeom>
            <a:avLst/>
            <a:gdLst/>
            <a:ahLst/>
            <a:cxnLst/>
            <a:rect l="l" t="t" r="r" b="b"/>
            <a:pathLst>
              <a:path w="3197" h="25264" extrusionOk="0">
                <a:moveTo>
                  <a:pt x="0" y="0"/>
                </a:moveTo>
                <a:lnTo>
                  <a:pt x="3197" y="0"/>
                </a:lnTo>
                <a:lnTo>
                  <a:pt x="3197" y="25264"/>
                </a:lnTo>
                <a:lnTo>
                  <a:pt x="0" y="25264"/>
                </a:lnTo>
                <a:lnTo>
                  <a:pt x="0"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9" name="Google Shape;69;p28"/>
          <p:cNvSpPr/>
          <p:nvPr/>
        </p:nvSpPr>
        <p:spPr>
          <a:xfrm>
            <a:off x="12193179" y="4682093"/>
            <a:ext cx="3197" cy="25264"/>
          </a:xfrm>
          <a:custGeom>
            <a:avLst/>
            <a:gdLst/>
            <a:ahLst/>
            <a:cxnLst/>
            <a:rect l="l" t="t" r="r" b="b"/>
            <a:pathLst>
              <a:path w="3197" h="25264" extrusionOk="0">
                <a:moveTo>
                  <a:pt x="0" y="0"/>
                </a:moveTo>
                <a:lnTo>
                  <a:pt x="3197" y="0"/>
                </a:lnTo>
                <a:lnTo>
                  <a:pt x="3197" y="25264"/>
                </a:lnTo>
                <a:lnTo>
                  <a:pt x="0" y="25264"/>
                </a:lnTo>
                <a:lnTo>
                  <a:pt x="0"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0" name="Google Shape;70;p28"/>
          <p:cNvSpPr txBox="1">
            <a:spLocks noGrp="1"/>
          </p:cNvSpPr>
          <p:nvPr>
            <p:ph type="body" idx="3"/>
          </p:nvPr>
        </p:nvSpPr>
        <p:spPr>
          <a:xfrm>
            <a:off x="811115" y="2374900"/>
            <a:ext cx="4565650" cy="701675"/>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accent1"/>
              </a:buClr>
              <a:buSzPts val="1800"/>
              <a:buNone/>
              <a:defRPr sz="1800" b="1" i="0"/>
            </a:lvl1pPr>
            <a:lvl2pPr marL="914400" lvl="1" indent="-228600" algn="l">
              <a:lnSpc>
                <a:spcPct val="90000"/>
              </a:lnSpc>
              <a:spcBef>
                <a:spcPts val="500"/>
              </a:spcBef>
              <a:spcAft>
                <a:spcPts val="0"/>
              </a:spcAft>
              <a:buClr>
                <a:schemeClr val="accent1"/>
              </a:buClr>
              <a:buSzPts val="1800"/>
              <a:buNone/>
              <a:defRPr sz="1800" b="1" i="1"/>
            </a:lvl2pPr>
            <a:lvl3pPr marL="1371600" lvl="2" indent="-228600" algn="l">
              <a:lnSpc>
                <a:spcPct val="90000"/>
              </a:lnSpc>
              <a:spcBef>
                <a:spcPts val="500"/>
              </a:spcBef>
              <a:spcAft>
                <a:spcPts val="0"/>
              </a:spcAft>
              <a:buClr>
                <a:schemeClr val="accent1"/>
              </a:buClr>
              <a:buSzPts val="1800"/>
              <a:buNone/>
              <a:defRPr sz="1800" b="1" i="1"/>
            </a:lvl3pPr>
            <a:lvl4pPr marL="1828800" lvl="3" indent="-228600" algn="l">
              <a:lnSpc>
                <a:spcPct val="90000"/>
              </a:lnSpc>
              <a:spcBef>
                <a:spcPts val="500"/>
              </a:spcBef>
              <a:spcAft>
                <a:spcPts val="0"/>
              </a:spcAft>
              <a:buClr>
                <a:schemeClr val="accent1"/>
              </a:buClr>
              <a:buSzPts val="1800"/>
              <a:buNone/>
              <a:defRPr sz="1800" b="1" i="1"/>
            </a:lvl4pPr>
            <a:lvl5pPr marL="2286000" lvl="4" indent="-228600" algn="l">
              <a:lnSpc>
                <a:spcPct val="90000"/>
              </a:lnSpc>
              <a:spcBef>
                <a:spcPts val="500"/>
              </a:spcBef>
              <a:spcAft>
                <a:spcPts val="0"/>
              </a:spcAft>
              <a:buClr>
                <a:schemeClr val="accent1"/>
              </a:buClr>
              <a:buSzPts val="1800"/>
              <a:buNone/>
              <a:defRPr sz="1800" b="1" i="1"/>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1" name="Google Shape;71;p28"/>
          <p:cNvSpPr txBox="1">
            <a:spLocks noGrp="1"/>
          </p:cNvSpPr>
          <p:nvPr>
            <p:ph type="body" idx="4"/>
          </p:nvPr>
        </p:nvSpPr>
        <p:spPr>
          <a:xfrm>
            <a:off x="811115" y="3165301"/>
            <a:ext cx="4583113" cy="68952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595959"/>
              </a:buClr>
              <a:buSzPts val="1400"/>
              <a:buNone/>
              <a:defRPr sz="1400">
                <a:solidFill>
                  <a:srgbClr val="595959"/>
                </a:solidFill>
              </a:defRPr>
            </a:lvl1pPr>
            <a:lvl2pPr marL="914400" lvl="1" indent="-228600" algn="l">
              <a:lnSpc>
                <a:spcPct val="90000"/>
              </a:lnSpc>
              <a:spcBef>
                <a:spcPts val="500"/>
              </a:spcBef>
              <a:spcAft>
                <a:spcPts val="0"/>
              </a:spcAft>
              <a:buClr>
                <a:srgbClr val="7F7F7F"/>
              </a:buClr>
              <a:buSzPts val="1400"/>
              <a:buNone/>
              <a:defRPr sz="1400">
                <a:solidFill>
                  <a:srgbClr val="7F7F7F"/>
                </a:solidFill>
              </a:defRPr>
            </a:lvl2pPr>
            <a:lvl3pPr marL="1371600" lvl="2" indent="-228600" algn="l">
              <a:lnSpc>
                <a:spcPct val="90000"/>
              </a:lnSpc>
              <a:spcBef>
                <a:spcPts val="500"/>
              </a:spcBef>
              <a:spcAft>
                <a:spcPts val="0"/>
              </a:spcAft>
              <a:buClr>
                <a:srgbClr val="7F7F7F"/>
              </a:buClr>
              <a:buSzPts val="1400"/>
              <a:buNone/>
              <a:defRPr sz="1400">
                <a:solidFill>
                  <a:srgbClr val="7F7F7F"/>
                </a:solidFill>
              </a:defRPr>
            </a:lvl3pPr>
            <a:lvl4pPr marL="1828800" lvl="3" indent="-228600" algn="l">
              <a:lnSpc>
                <a:spcPct val="90000"/>
              </a:lnSpc>
              <a:spcBef>
                <a:spcPts val="500"/>
              </a:spcBef>
              <a:spcAft>
                <a:spcPts val="0"/>
              </a:spcAft>
              <a:buClr>
                <a:srgbClr val="7F7F7F"/>
              </a:buClr>
              <a:buSzPts val="1400"/>
              <a:buNone/>
              <a:defRPr sz="1400">
                <a:solidFill>
                  <a:srgbClr val="7F7F7F"/>
                </a:solidFill>
              </a:defRPr>
            </a:lvl4pPr>
            <a:lvl5pPr marL="2286000" lvl="4" indent="-228600" algn="l">
              <a:lnSpc>
                <a:spcPct val="90000"/>
              </a:lnSpc>
              <a:spcBef>
                <a:spcPts val="500"/>
              </a:spcBef>
              <a:spcAft>
                <a:spcPts val="0"/>
              </a:spcAft>
              <a:buClr>
                <a:srgbClr val="7F7F7F"/>
              </a:buClr>
              <a:buSzPts val="1400"/>
              <a:buNone/>
              <a:defRPr sz="1400">
                <a:solidFill>
                  <a:srgbClr val="7F7F7F"/>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2" name="Google Shape;72;p28"/>
          <p:cNvSpPr/>
          <p:nvPr/>
        </p:nvSpPr>
        <p:spPr>
          <a:xfrm>
            <a:off x="887582" y="2045662"/>
            <a:ext cx="3785313" cy="165305"/>
          </a:xfrm>
          <a:custGeom>
            <a:avLst/>
            <a:gdLst/>
            <a:ahLst/>
            <a:cxnLst/>
            <a:rect l="l" t="t" r="r" b="b"/>
            <a:pathLst>
              <a:path w="3785313" h="165304" extrusionOk="0">
                <a:moveTo>
                  <a:pt x="3700149" y="162194"/>
                </a:moveTo>
                <a:lnTo>
                  <a:pt x="92020" y="162194"/>
                </a:lnTo>
                <a:cubicBezTo>
                  <a:pt x="49066" y="162194"/>
                  <a:pt x="14166" y="127861"/>
                  <a:pt x="14166" y="87171"/>
                </a:cubicBezTo>
                <a:lnTo>
                  <a:pt x="14166" y="87171"/>
                </a:lnTo>
                <a:cubicBezTo>
                  <a:pt x="14166" y="46481"/>
                  <a:pt x="49066" y="13420"/>
                  <a:pt x="92020" y="13420"/>
                </a:cubicBezTo>
                <a:lnTo>
                  <a:pt x="3698806" y="13420"/>
                </a:lnTo>
                <a:cubicBezTo>
                  <a:pt x="3741760" y="13420"/>
                  <a:pt x="3776660" y="46481"/>
                  <a:pt x="3776660" y="87171"/>
                </a:cubicBezTo>
                <a:lnTo>
                  <a:pt x="3776660" y="87171"/>
                </a:lnTo>
                <a:cubicBezTo>
                  <a:pt x="3778002" y="127861"/>
                  <a:pt x="3743102" y="162194"/>
                  <a:pt x="3700149" y="162194"/>
                </a:cubicBezTo>
                <a:close/>
              </a:path>
            </a:pathLst>
          </a:custGeom>
          <a:gradFill>
            <a:gsLst>
              <a:gs pos="0">
                <a:schemeClr val="accent1"/>
              </a:gs>
              <a:gs pos="100000">
                <a:schemeClr val="accent3"/>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3" name="Google Shape;73;p28"/>
          <p:cNvSpPr/>
          <p:nvPr/>
        </p:nvSpPr>
        <p:spPr>
          <a:xfrm>
            <a:off x="10416941" y="4161024"/>
            <a:ext cx="1785131" cy="543175"/>
          </a:xfrm>
          <a:custGeom>
            <a:avLst/>
            <a:gdLst/>
            <a:ahLst/>
            <a:cxnLst/>
            <a:rect l="l" t="t" r="r" b="b"/>
            <a:pathLst>
              <a:path w="1343025" h="409575" extrusionOk="0">
                <a:moveTo>
                  <a:pt x="1338739" y="7144"/>
                </a:moveTo>
                <a:lnTo>
                  <a:pt x="205264" y="7144"/>
                </a:lnTo>
                <a:cubicBezTo>
                  <a:pt x="205264" y="7144"/>
                  <a:pt x="7144" y="7144"/>
                  <a:pt x="7144" y="201454"/>
                </a:cubicBezTo>
                <a:lnTo>
                  <a:pt x="7144" y="209074"/>
                </a:lnTo>
                <a:cubicBezTo>
                  <a:pt x="7144" y="209074"/>
                  <a:pt x="7144" y="403384"/>
                  <a:pt x="205264" y="403384"/>
                </a:cubicBezTo>
                <a:lnTo>
                  <a:pt x="1338739" y="403384"/>
                </a:lnTo>
                <a:lnTo>
                  <a:pt x="1338739" y="7144"/>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4" name="Google Shape;74;p28"/>
          <p:cNvSpPr/>
          <p:nvPr/>
        </p:nvSpPr>
        <p:spPr>
          <a:xfrm>
            <a:off x="8607090" y="4437664"/>
            <a:ext cx="3595584" cy="922135"/>
          </a:xfrm>
          <a:custGeom>
            <a:avLst/>
            <a:gdLst/>
            <a:ahLst/>
            <a:cxnLst/>
            <a:rect l="l" t="t" r="r" b="b"/>
            <a:pathLst>
              <a:path w="2705100" h="695325" extrusionOk="0">
                <a:moveTo>
                  <a:pt x="2697957" y="7144"/>
                </a:moveTo>
                <a:lnTo>
                  <a:pt x="345281" y="7144"/>
                </a:lnTo>
                <a:cubicBezTo>
                  <a:pt x="345281" y="7144"/>
                  <a:pt x="7144" y="7144"/>
                  <a:pt x="7144" y="344329"/>
                </a:cubicBezTo>
                <a:lnTo>
                  <a:pt x="7144" y="356711"/>
                </a:lnTo>
                <a:cubicBezTo>
                  <a:pt x="7144" y="356711"/>
                  <a:pt x="7144" y="693896"/>
                  <a:pt x="345281" y="693896"/>
                </a:cubicBezTo>
                <a:lnTo>
                  <a:pt x="2697957" y="693896"/>
                </a:lnTo>
                <a:lnTo>
                  <a:pt x="2697957" y="7144"/>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with Subtitle">
  <p:cSld name="Comparison with Subtitle">
    <p:spTree>
      <p:nvGrpSpPr>
        <p:cNvPr id="1" name="Shape 75"/>
        <p:cNvGrpSpPr/>
        <p:nvPr/>
      </p:nvGrpSpPr>
      <p:grpSpPr>
        <a:xfrm>
          <a:off x="0" y="0"/>
          <a:ext cx="0" cy="0"/>
          <a:chOff x="0" y="0"/>
          <a:chExt cx="0" cy="0"/>
        </a:xfrm>
      </p:grpSpPr>
      <p:sp>
        <p:nvSpPr>
          <p:cNvPr id="76" name="Google Shape;76;p29"/>
          <p:cNvSpPr/>
          <p:nvPr/>
        </p:nvSpPr>
        <p:spPr>
          <a:xfrm>
            <a:off x="10893420" y="5803030"/>
            <a:ext cx="385200" cy="3852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77" name="Google Shape;77;p29"/>
          <p:cNvSpPr/>
          <p:nvPr/>
        </p:nvSpPr>
        <p:spPr>
          <a:xfrm>
            <a:off x="11334292" y="5787811"/>
            <a:ext cx="870509" cy="409651"/>
          </a:xfrm>
          <a:custGeom>
            <a:avLst/>
            <a:gdLst/>
            <a:ahLst/>
            <a:cxnLst/>
            <a:rect l="l" t="t" r="r" b="b"/>
            <a:pathLst>
              <a:path w="870509" h="409651" extrusionOk="0">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a:gsLst>
              <a:gs pos="0">
                <a:schemeClr val="accent1"/>
              </a:gs>
              <a:gs pos="12000">
                <a:schemeClr val="accent1"/>
              </a:gs>
              <a:gs pos="100000">
                <a:schemeClr val="accent3"/>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8" name="Google Shape;78;p29"/>
          <p:cNvSpPr txBox="1">
            <a:spLocks noGrp="1"/>
          </p:cNvSpPr>
          <p:nvPr>
            <p:ph type="title"/>
          </p:nvPr>
        </p:nvSpPr>
        <p:spPr>
          <a:xfrm>
            <a:off x="831850" y="781050"/>
            <a:ext cx="10515600" cy="676275"/>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accent1"/>
              </a:buClr>
              <a:buSzPts val="4000"/>
              <a:buFont typeface="Century Gothic"/>
              <a:buNone/>
              <a:defRPr sz="4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9" name="Google Shape;79;p29"/>
          <p:cNvSpPr txBox="1">
            <a:spLocks noGrp="1"/>
          </p:cNvSpPr>
          <p:nvPr>
            <p:ph type="body" idx="1"/>
          </p:nvPr>
        </p:nvSpPr>
        <p:spPr>
          <a:xfrm>
            <a:off x="993286" y="2959593"/>
            <a:ext cx="4183650" cy="36512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accent3"/>
              </a:buClr>
              <a:buSzPts val="2500"/>
              <a:buNone/>
              <a:defRPr sz="2500" b="1">
                <a:solidFill>
                  <a:schemeClr val="accent3"/>
                </a:solidFill>
                <a:latin typeface="Century Gothic"/>
                <a:ea typeface="Century Gothic"/>
                <a:cs typeface="Century Gothic"/>
                <a:sym typeface="Century Gothic"/>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80" name="Google Shape;80;p29"/>
          <p:cNvSpPr txBox="1">
            <a:spLocks noGrp="1"/>
          </p:cNvSpPr>
          <p:nvPr>
            <p:ph type="dt" idx="10"/>
          </p:nvPr>
        </p:nvSpPr>
        <p:spPr>
          <a:xfrm>
            <a:off x="4724400" y="5816818"/>
            <a:ext cx="27432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1" name="Google Shape;81;p29"/>
          <p:cNvSpPr txBox="1">
            <a:spLocks noGrp="1"/>
          </p:cNvSpPr>
          <p:nvPr>
            <p:ph type="ftr" idx="11"/>
          </p:nvPr>
        </p:nvSpPr>
        <p:spPr>
          <a:xfrm>
            <a:off x="812290" y="5797769"/>
            <a:ext cx="411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29"/>
          <p:cNvSpPr txBox="1">
            <a:spLocks noGrp="1"/>
          </p:cNvSpPr>
          <p:nvPr>
            <p:ph type="sldNum" idx="12"/>
          </p:nvPr>
        </p:nvSpPr>
        <p:spPr>
          <a:xfrm>
            <a:off x="10804358" y="5816819"/>
            <a:ext cx="549442"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
        <p:nvSpPr>
          <p:cNvPr id="83" name="Google Shape;83;p29"/>
          <p:cNvSpPr txBox="1">
            <a:spLocks noGrp="1"/>
          </p:cNvSpPr>
          <p:nvPr>
            <p:ph type="body" idx="2"/>
          </p:nvPr>
        </p:nvSpPr>
        <p:spPr>
          <a:xfrm>
            <a:off x="830066" y="1898650"/>
            <a:ext cx="10515599" cy="701675"/>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000"/>
              </a:spcBef>
              <a:spcAft>
                <a:spcPts val="0"/>
              </a:spcAft>
              <a:buClr>
                <a:schemeClr val="accent1"/>
              </a:buClr>
              <a:buSzPts val="1800"/>
              <a:buNone/>
              <a:defRPr sz="1800" b="1" i="0"/>
            </a:lvl1pPr>
            <a:lvl2pPr marL="914400" lvl="1" indent="-228600" algn="l">
              <a:lnSpc>
                <a:spcPct val="90000"/>
              </a:lnSpc>
              <a:spcBef>
                <a:spcPts val="500"/>
              </a:spcBef>
              <a:spcAft>
                <a:spcPts val="0"/>
              </a:spcAft>
              <a:buClr>
                <a:schemeClr val="accent1"/>
              </a:buClr>
              <a:buSzPts val="1800"/>
              <a:buNone/>
              <a:defRPr sz="1800" b="1" i="1"/>
            </a:lvl2pPr>
            <a:lvl3pPr marL="1371600" lvl="2" indent="-228600" algn="l">
              <a:lnSpc>
                <a:spcPct val="90000"/>
              </a:lnSpc>
              <a:spcBef>
                <a:spcPts val="500"/>
              </a:spcBef>
              <a:spcAft>
                <a:spcPts val="0"/>
              </a:spcAft>
              <a:buClr>
                <a:schemeClr val="accent1"/>
              </a:buClr>
              <a:buSzPts val="1800"/>
              <a:buNone/>
              <a:defRPr sz="1800" b="1" i="1"/>
            </a:lvl3pPr>
            <a:lvl4pPr marL="1828800" lvl="3" indent="-228600" algn="l">
              <a:lnSpc>
                <a:spcPct val="90000"/>
              </a:lnSpc>
              <a:spcBef>
                <a:spcPts val="500"/>
              </a:spcBef>
              <a:spcAft>
                <a:spcPts val="0"/>
              </a:spcAft>
              <a:buClr>
                <a:schemeClr val="accent1"/>
              </a:buClr>
              <a:buSzPts val="1800"/>
              <a:buNone/>
              <a:defRPr sz="1800" b="1" i="1"/>
            </a:lvl4pPr>
            <a:lvl5pPr marL="2286000" lvl="4" indent="-228600" algn="l">
              <a:lnSpc>
                <a:spcPct val="90000"/>
              </a:lnSpc>
              <a:spcBef>
                <a:spcPts val="500"/>
              </a:spcBef>
              <a:spcAft>
                <a:spcPts val="0"/>
              </a:spcAft>
              <a:buClr>
                <a:schemeClr val="accent1"/>
              </a:buClr>
              <a:buSzPts val="1800"/>
              <a:buNone/>
              <a:defRPr sz="1800" b="1" i="1"/>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4" name="Google Shape;84;p29"/>
          <p:cNvSpPr/>
          <p:nvPr/>
        </p:nvSpPr>
        <p:spPr>
          <a:xfrm>
            <a:off x="3019044" y="1583026"/>
            <a:ext cx="6153912" cy="151200"/>
          </a:xfrm>
          <a:custGeom>
            <a:avLst/>
            <a:gdLst/>
            <a:ahLst/>
            <a:cxnLst/>
            <a:rect l="l" t="t" r="r" b="b"/>
            <a:pathLst>
              <a:path w="4629150" h="123825" extrusionOk="0">
                <a:moveTo>
                  <a:pt x="4568666" y="118586"/>
                </a:moveTo>
                <a:lnTo>
                  <a:pt x="62389" y="118586"/>
                </a:lnTo>
                <a:cubicBezTo>
                  <a:pt x="31909" y="118586"/>
                  <a:pt x="7144" y="92869"/>
                  <a:pt x="7144" y="62389"/>
                </a:cubicBezTo>
                <a:lnTo>
                  <a:pt x="7144" y="62389"/>
                </a:lnTo>
                <a:cubicBezTo>
                  <a:pt x="7144" y="31909"/>
                  <a:pt x="31909" y="7144"/>
                  <a:pt x="62389" y="7144"/>
                </a:cubicBezTo>
                <a:lnTo>
                  <a:pt x="4568666" y="7144"/>
                </a:lnTo>
                <a:cubicBezTo>
                  <a:pt x="4599147" y="7144"/>
                  <a:pt x="4623912" y="31909"/>
                  <a:pt x="4623912" y="62389"/>
                </a:cubicBezTo>
                <a:lnTo>
                  <a:pt x="4623912" y="62389"/>
                </a:lnTo>
                <a:cubicBezTo>
                  <a:pt x="4623912" y="92869"/>
                  <a:pt x="4599147" y="118586"/>
                  <a:pt x="4568666" y="118586"/>
                </a:cubicBezTo>
                <a:close/>
              </a:path>
            </a:pathLst>
          </a:custGeom>
          <a:gradFill>
            <a:gsLst>
              <a:gs pos="0">
                <a:schemeClr val="accent1"/>
              </a:gs>
              <a:gs pos="100000">
                <a:schemeClr val="accent3"/>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5" name="Google Shape;85;p29"/>
          <p:cNvSpPr txBox="1">
            <a:spLocks noGrp="1"/>
          </p:cNvSpPr>
          <p:nvPr>
            <p:ph type="body" idx="3"/>
          </p:nvPr>
        </p:nvSpPr>
        <p:spPr>
          <a:xfrm>
            <a:off x="6155960" y="2959593"/>
            <a:ext cx="4183650" cy="36512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accent3"/>
              </a:buClr>
              <a:buSzPts val="2500"/>
              <a:buNone/>
              <a:defRPr sz="2500" b="1">
                <a:solidFill>
                  <a:schemeClr val="accent3"/>
                </a:solidFill>
                <a:latin typeface="Century Gothic"/>
                <a:ea typeface="Century Gothic"/>
                <a:cs typeface="Century Gothic"/>
                <a:sym typeface="Century Gothic"/>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86" name="Google Shape;86;p29"/>
          <p:cNvSpPr txBox="1">
            <a:spLocks noGrp="1"/>
          </p:cNvSpPr>
          <p:nvPr>
            <p:ph type="body" idx="4"/>
          </p:nvPr>
        </p:nvSpPr>
        <p:spPr>
          <a:xfrm>
            <a:off x="811311" y="3294245"/>
            <a:ext cx="4365625" cy="2333625"/>
          </a:xfrm>
          <a:prstGeom prst="rect">
            <a:avLst/>
          </a:prstGeom>
          <a:noFill/>
          <a:ln>
            <a:noFill/>
          </a:ln>
        </p:spPr>
        <p:txBody>
          <a:bodyPr spcFirstLastPara="1" wrap="square" lIns="91425" tIns="45700" rIns="91425" bIns="45700" anchor="t" anchorCtr="0">
            <a:normAutofit/>
          </a:bodyPr>
          <a:lstStyle>
            <a:lvl1pPr marL="457200" lvl="0" indent="-317500" algn="l">
              <a:lnSpc>
                <a:spcPct val="90000"/>
              </a:lnSpc>
              <a:spcBef>
                <a:spcPts val="600"/>
              </a:spcBef>
              <a:spcAft>
                <a:spcPts val="0"/>
              </a:spcAft>
              <a:buClr>
                <a:schemeClr val="accent3"/>
              </a:buClr>
              <a:buSzPts val="1400"/>
              <a:buChar char="•"/>
              <a:defRPr sz="1400">
                <a:solidFill>
                  <a:srgbClr val="595959"/>
                </a:solidFill>
              </a:defRPr>
            </a:lvl1pPr>
            <a:lvl2pPr marL="914400" lvl="1" indent="-381000" algn="l">
              <a:lnSpc>
                <a:spcPct val="90000"/>
              </a:lnSpc>
              <a:spcBef>
                <a:spcPts val="500"/>
              </a:spcBef>
              <a:spcAft>
                <a:spcPts val="0"/>
              </a:spcAft>
              <a:buClr>
                <a:srgbClr val="7F7F7F"/>
              </a:buClr>
              <a:buSzPts val="2400"/>
              <a:buChar char="•"/>
              <a:defRPr>
                <a:solidFill>
                  <a:srgbClr val="7F7F7F"/>
                </a:solidFill>
              </a:defRPr>
            </a:lvl2pPr>
            <a:lvl3pPr marL="1371600" lvl="2" indent="-355600" algn="l">
              <a:lnSpc>
                <a:spcPct val="90000"/>
              </a:lnSpc>
              <a:spcBef>
                <a:spcPts val="500"/>
              </a:spcBef>
              <a:spcAft>
                <a:spcPts val="0"/>
              </a:spcAft>
              <a:buClr>
                <a:srgbClr val="7F7F7F"/>
              </a:buClr>
              <a:buSzPts val="2000"/>
              <a:buChar char="•"/>
              <a:defRPr>
                <a:solidFill>
                  <a:srgbClr val="7F7F7F"/>
                </a:solidFill>
              </a:defRPr>
            </a:lvl3pPr>
            <a:lvl4pPr marL="1828800" lvl="3" indent="-342900" algn="l">
              <a:lnSpc>
                <a:spcPct val="90000"/>
              </a:lnSpc>
              <a:spcBef>
                <a:spcPts val="500"/>
              </a:spcBef>
              <a:spcAft>
                <a:spcPts val="0"/>
              </a:spcAft>
              <a:buClr>
                <a:srgbClr val="7F7F7F"/>
              </a:buClr>
              <a:buSzPts val="1800"/>
              <a:buChar char="•"/>
              <a:defRPr>
                <a:solidFill>
                  <a:srgbClr val="7F7F7F"/>
                </a:solidFill>
              </a:defRPr>
            </a:lvl4pPr>
            <a:lvl5pPr marL="2286000" lvl="4" indent="-342900" algn="l">
              <a:lnSpc>
                <a:spcPct val="90000"/>
              </a:lnSpc>
              <a:spcBef>
                <a:spcPts val="500"/>
              </a:spcBef>
              <a:spcAft>
                <a:spcPts val="0"/>
              </a:spcAft>
              <a:buClr>
                <a:srgbClr val="7F7F7F"/>
              </a:buClr>
              <a:buSzPts val="1800"/>
              <a:buChar char="•"/>
              <a:defRPr>
                <a:solidFill>
                  <a:srgbClr val="7F7F7F"/>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7" name="Google Shape;87;p29"/>
          <p:cNvSpPr txBox="1">
            <a:spLocks noGrp="1"/>
          </p:cNvSpPr>
          <p:nvPr>
            <p:ph type="body" idx="5"/>
          </p:nvPr>
        </p:nvSpPr>
        <p:spPr>
          <a:xfrm>
            <a:off x="5973985" y="3294245"/>
            <a:ext cx="4365625" cy="2333625"/>
          </a:xfrm>
          <a:prstGeom prst="rect">
            <a:avLst/>
          </a:prstGeom>
          <a:noFill/>
          <a:ln>
            <a:noFill/>
          </a:ln>
        </p:spPr>
        <p:txBody>
          <a:bodyPr spcFirstLastPara="1" wrap="square" lIns="91425" tIns="45700" rIns="91425" bIns="45700" anchor="t" anchorCtr="0">
            <a:normAutofit/>
          </a:bodyPr>
          <a:lstStyle>
            <a:lvl1pPr marL="457200" lvl="0" indent="-317500" algn="l">
              <a:lnSpc>
                <a:spcPct val="90000"/>
              </a:lnSpc>
              <a:spcBef>
                <a:spcPts val="600"/>
              </a:spcBef>
              <a:spcAft>
                <a:spcPts val="0"/>
              </a:spcAft>
              <a:buClr>
                <a:schemeClr val="accent3"/>
              </a:buClr>
              <a:buSzPts val="1400"/>
              <a:buChar char="•"/>
              <a:defRPr sz="1400">
                <a:solidFill>
                  <a:srgbClr val="595959"/>
                </a:solidFill>
              </a:defRPr>
            </a:lvl1pPr>
            <a:lvl2pPr marL="914400" lvl="1" indent="-381000" algn="l">
              <a:lnSpc>
                <a:spcPct val="90000"/>
              </a:lnSpc>
              <a:spcBef>
                <a:spcPts val="500"/>
              </a:spcBef>
              <a:spcAft>
                <a:spcPts val="0"/>
              </a:spcAft>
              <a:buClr>
                <a:srgbClr val="7F7F7F"/>
              </a:buClr>
              <a:buSzPts val="2400"/>
              <a:buChar char="•"/>
              <a:defRPr>
                <a:solidFill>
                  <a:srgbClr val="7F7F7F"/>
                </a:solidFill>
              </a:defRPr>
            </a:lvl2pPr>
            <a:lvl3pPr marL="1371600" lvl="2" indent="-355600" algn="l">
              <a:lnSpc>
                <a:spcPct val="90000"/>
              </a:lnSpc>
              <a:spcBef>
                <a:spcPts val="500"/>
              </a:spcBef>
              <a:spcAft>
                <a:spcPts val="0"/>
              </a:spcAft>
              <a:buClr>
                <a:srgbClr val="7F7F7F"/>
              </a:buClr>
              <a:buSzPts val="2000"/>
              <a:buChar char="•"/>
              <a:defRPr>
                <a:solidFill>
                  <a:srgbClr val="7F7F7F"/>
                </a:solidFill>
              </a:defRPr>
            </a:lvl3pPr>
            <a:lvl4pPr marL="1828800" lvl="3" indent="-342900" algn="l">
              <a:lnSpc>
                <a:spcPct val="90000"/>
              </a:lnSpc>
              <a:spcBef>
                <a:spcPts val="500"/>
              </a:spcBef>
              <a:spcAft>
                <a:spcPts val="0"/>
              </a:spcAft>
              <a:buClr>
                <a:srgbClr val="7F7F7F"/>
              </a:buClr>
              <a:buSzPts val="1800"/>
              <a:buChar char="•"/>
              <a:defRPr>
                <a:solidFill>
                  <a:srgbClr val="7F7F7F"/>
                </a:solidFill>
              </a:defRPr>
            </a:lvl4pPr>
            <a:lvl5pPr marL="2286000" lvl="4" indent="-342900" algn="l">
              <a:lnSpc>
                <a:spcPct val="90000"/>
              </a:lnSpc>
              <a:spcBef>
                <a:spcPts val="500"/>
              </a:spcBef>
              <a:spcAft>
                <a:spcPts val="0"/>
              </a:spcAft>
              <a:buClr>
                <a:srgbClr val="7F7F7F"/>
              </a:buClr>
              <a:buSzPts val="1800"/>
              <a:buChar char="•"/>
              <a:defRPr>
                <a:solidFill>
                  <a:srgbClr val="7F7F7F"/>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grpSp>
        <p:nvGrpSpPr>
          <p:cNvPr id="88" name="Google Shape;88;p29"/>
          <p:cNvGrpSpPr/>
          <p:nvPr/>
        </p:nvGrpSpPr>
        <p:grpSpPr>
          <a:xfrm>
            <a:off x="9999818" y="-7969"/>
            <a:ext cx="2199425" cy="1945482"/>
            <a:chOff x="9994666" y="-7969"/>
            <a:chExt cx="2199425" cy="1945482"/>
          </a:xfrm>
        </p:grpSpPr>
        <p:sp>
          <p:nvSpPr>
            <p:cNvPr id="89" name="Google Shape;89;p29"/>
            <p:cNvSpPr/>
            <p:nvPr/>
          </p:nvSpPr>
          <p:spPr>
            <a:xfrm>
              <a:off x="10712341" y="-7969"/>
              <a:ext cx="1466283" cy="1009398"/>
            </a:xfrm>
            <a:custGeom>
              <a:avLst/>
              <a:gdLst/>
              <a:ahLst/>
              <a:cxnLst/>
              <a:rect l="l" t="t" r="r" b="b"/>
              <a:pathLst>
                <a:path w="1466283" h="1009397" extrusionOk="0">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0" name="Google Shape;90;p29"/>
            <p:cNvSpPr/>
            <p:nvPr/>
          </p:nvSpPr>
          <p:spPr>
            <a:xfrm>
              <a:off x="10014209" y="321414"/>
              <a:ext cx="2178175" cy="1593786"/>
            </a:xfrm>
            <a:custGeom>
              <a:avLst/>
              <a:gdLst/>
              <a:ahLst/>
              <a:cxnLst/>
              <a:rect l="l" t="t" r="r" b="b"/>
              <a:pathLst>
                <a:path w="2178174" h="1593786" extrusionOk="0">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1" name="Google Shape;91;p29"/>
            <p:cNvSpPr/>
            <p:nvPr/>
          </p:nvSpPr>
          <p:spPr>
            <a:xfrm>
              <a:off x="10732016" y="-7969"/>
              <a:ext cx="1455658" cy="839394"/>
            </a:xfrm>
            <a:custGeom>
              <a:avLst/>
              <a:gdLst/>
              <a:ahLst/>
              <a:cxnLst/>
              <a:rect l="l" t="t" r="r" b="b"/>
              <a:pathLst>
                <a:path w="1455658" h="839394" extrusionOk="0">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2" name="Google Shape;92;p29"/>
            <p:cNvSpPr/>
            <p:nvPr/>
          </p:nvSpPr>
          <p:spPr>
            <a:xfrm>
              <a:off x="11124635" y="1146995"/>
              <a:ext cx="1062524" cy="743767"/>
            </a:xfrm>
            <a:custGeom>
              <a:avLst/>
              <a:gdLst/>
              <a:ahLst/>
              <a:cxnLst/>
              <a:rect l="l" t="t" r="r" b="b"/>
              <a:pathLst>
                <a:path w="1062524" h="743766" extrusionOk="0">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3" name="Google Shape;93;p29"/>
            <p:cNvSpPr/>
            <p:nvPr/>
          </p:nvSpPr>
          <p:spPr>
            <a:xfrm>
              <a:off x="11105057" y="1128932"/>
              <a:ext cx="1083775" cy="775643"/>
            </a:xfrm>
            <a:custGeom>
              <a:avLst/>
              <a:gdLst/>
              <a:ahLst/>
              <a:cxnLst/>
              <a:rect l="l" t="t" r="r" b="b"/>
              <a:pathLst>
                <a:path w="1083774" h="775642" extrusionOk="0">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4" name="Google Shape;94;p29"/>
            <p:cNvSpPr/>
            <p:nvPr/>
          </p:nvSpPr>
          <p:spPr>
            <a:xfrm>
              <a:off x="9994666" y="301226"/>
              <a:ext cx="2199425" cy="1636287"/>
            </a:xfrm>
            <a:custGeom>
              <a:avLst/>
              <a:gdLst/>
              <a:ahLst/>
              <a:cxnLst/>
              <a:rect l="l" t="t" r="r" b="b"/>
              <a:pathLst>
                <a:path w="2199425" h="1636287" extrusionOk="0">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hart Slide">
  <p:cSld name="Chart Slide">
    <p:spTree>
      <p:nvGrpSpPr>
        <p:cNvPr id="1" name="Shape 95"/>
        <p:cNvGrpSpPr/>
        <p:nvPr/>
      </p:nvGrpSpPr>
      <p:grpSpPr>
        <a:xfrm>
          <a:off x="0" y="0"/>
          <a:ext cx="0" cy="0"/>
          <a:chOff x="0" y="0"/>
          <a:chExt cx="0" cy="0"/>
        </a:xfrm>
      </p:grpSpPr>
      <p:sp>
        <p:nvSpPr>
          <p:cNvPr id="96" name="Google Shape;96;p30"/>
          <p:cNvSpPr/>
          <p:nvPr/>
        </p:nvSpPr>
        <p:spPr>
          <a:xfrm>
            <a:off x="10893420" y="5803030"/>
            <a:ext cx="385200" cy="3852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97" name="Google Shape;97;p30"/>
          <p:cNvSpPr/>
          <p:nvPr/>
        </p:nvSpPr>
        <p:spPr>
          <a:xfrm>
            <a:off x="11334292" y="5787811"/>
            <a:ext cx="870509" cy="409651"/>
          </a:xfrm>
          <a:custGeom>
            <a:avLst/>
            <a:gdLst/>
            <a:ahLst/>
            <a:cxnLst/>
            <a:rect l="l" t="t" r="r" b="b"/>
            <a:pathLst>
              <a:path w="870509" h="409651" extrusionOk="0">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a:gsLst>
              <a:gs pos="0">
                <a:schemeClr val="accent1"/>
              </a:gs>
              <a:gs pos="12000">
                <a:schemeClr val="accent1"/>
              </a:gs>
              <a:gs pos="100000">
                <a:schemeClr val="accent3"/>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8" name="Google Shape;98;p30"/>
          <p:cNvSpPr txBox="1">
            <a:spLocks noGrp="1"/>
          </p:cNvSpPr>
          <p:nvPr>
            <p:ph type="title"/>
          </p:nvPr>
        </p:nvSpPr>
        <p:spPr>
          <a:xfrm>
            <a:off x="5642753" y="1474969"/>
            <a:ext cx="4395258" cy="67627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accent1"/>
              </a:buClr>
              <a:buSzPts val="4000"/>
              <a:buFont typeface="Century Gothic"/>
              <a:buNone/>
              <a:defRPr sz="4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9" name="Google Shape;99;p30"/>
          <p:cNvSpPr txBox="1">
            <a:spLocks noGrp="1"/>
          </p:cNvSpPr>
          <p:nvPr>
            <p:ph type="dt" idx="10"/>
          </p:nvPr>
        </p:nvSpPr>
        <p:spPr>
          <a:xfrm>
            <a:off x="4724400" y="5816818"/>
            <a:ext cx="27432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0" name="Google Shape;100;p30"/>
          <p:cNvSpPr txBox="1">
            <a:spLocks noGrp="1"/>
          </p:cNvSpPr>
          <p:nvPr>
            <p:ph type="ftr" idx="11"/>
          </p:nvPr>
        </p:nvSpPr>
        <p:spPr>
          <a:xfrm>
            <a:off x="812290" y="5797769"/>
            <a:ext cx="411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1" name="Google Shape;101;p30"/>
          <p:cNvSpPr txBox="1">
            <a:spLocks noGrp="1"/>
          </p:cNvSpPr>
          <p:nvPr>
            <p:ph type="sldNum" idx="12"/>
          </p:nvPr>
        </p:nvSpPr>
        <p:spPr>
          <a:xfrm>
            <a:off x="10804358" y="5816819"/>
            <a:ext cx="549442"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
        <p:nvSpPr>
          <p:cNvPr id="102" name="Google Shape;102;p30"/>
          <p:cNvSpPr txBox="1">
            <a:spLocks noGrp="1"/>
          </p:cNvSpPr>
          <p:nvPr>
            <p:ph type="body" idx="1"/>
          </p:nvPr>
        </p:nvSpPr>
        <p:spPr>
          <a:xfrm>
            <a:off x="5649889" y="2592569"/>
            <a:ext cx="5630885" cy="701675"/>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accent1"/>
              </a:buClr>
              <a:buSzPts val="1800"/>
              <a:buNone/>
              <a:defRPr sz="1800" b="1" i="0"/>
            </a:lvl1pPr>
            <a:lvl2pPr marL="914400" lvl="1" indent="-228600" algn="l">
              <a:lnSpc>
                <a:spcPct val="90000"/>
              </a:lnSpc>
              <a:spcBef>
                <a:spcPts val="500"/>
              </a:spcBef>
              <a:spcAft>
                <a:spcPts val="0"/>
              </a:spcAft>
              <a:buClr>
                <a:schemeClr val="accent1"/>
              </a:buClr>
              <a:buSzPts val="1800"/>
              <a:buNone/>
              <a:defRPr sz="1800" b="1" i="1"/>
            </a:lvl2pPr>
            <a:lvl3pPr marL="1371600" lvl="2" indent="-228600" algn="l">
              <a:lnSpc>
                <a:spcPct val="90000"/>
              </a:lnSpc>
              <a:spcBef>
                <a:spcPts val="500"/>
              </a:spcBef>
              <a:spcAft>
                <a:spcPts val="0"/>
              </a:spcAft>
              <a:buClr>
                <a:schemeClr val="accent1"/>
              </a:buClr>
              <a:buSzPts val="1800"/>
              <a:buNone/>
              <a:defRPr sz="1800" b="1" i="1"/>
            </a:lvl3pPr>
            <a:lvl4pPr marL="1828800" lvl="3" indent="-228600" algn="l">
              <a:lnSpc>
                <a:spcPct val="90000"/>
              </a:lnSpc>
              <a:spcBef>
                <a:spcPts val="500"/>
              </a:spcBef>
              <a:spcAft>
                <a:spcPts val="0"/>
              </a:spcAft>
              <a:buClr>
                <a:schemeClr val="accent1"/>
              </a:buClr>
              <a:buSzPts val="1800"/>
              <a:buNone/>
              <a:defRPr sz="1800" b="1" i="1"/>
            </a:lvl4pPr>
            <a:lvl5pPr marL="2286000" lvl="4" indent="-228600" algn="l">
              <a:lnSpc>
                <a:spcPct val="90000"/>
              </a:lnSpc>
              <a:spcBef>
                <a:spcPts val="500"/>
              </a:spcBef>
              <a:spcAft>
                <a:spcPts val="0"/>
              </a:spcAft>
              <a:buClr>
                <a:schemeClr val="accent1"/>
              </a:buClr>
              <a:buSzPts val="1800"/>
              <a:buNone/>
              <a:defRPr sz="1800" b="1" i="1"/>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3" name="Google Shape;103;p30"/>
          <p:cNvSpPr txBox="1">
            <a:spLocks noGrp="1"/>
          </p:cNvSpPr>
          <p:nvPr>
            <p:ph type="body" idx="2"/>
          </p:nvPr>
        </p:nvSpPr>
        <p:spPr>
          <a:xfrm>
            <a:off x="6126385" y="3719427"/>
            <a:ext cx="1597889" cy="365125"/>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accent3"/>
              </a:buClr>
              <a:buSzPts val="1800"/>
              <a:buNone/>
              <a:defRPr sz="1800" b="1">
                <a:solidFill>
                  <a:schemeClr val="accent3"/>
                </a:solidFill>
                <a:latin typeface="Century Gothic"/>
                <a:ea typeface="Century Gothic"/>
                <a:cs typeface="Century Gothic"/>
                <a:sym typeface="Century Gothic"/>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104" name="Google Shape;104;p30"/>
          <p:cNvSpPr txBox="1">
            <a:spLocks noGrp="1"/>
          </p:cNvSpPr>
          <p:nvPr>
            <p:ph type="body" idx="3"/>
          </p:nvPr>
        </p:nvSpPr>
        <p:spPr>
          <a:xfrm>
            <a:off x="6126386" y="3990708"/>
            <a:ext cx="1597889" cy="36512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600"/>
              </a:spcBef>
              <a:spcAft>
                <a:spcPts val="0"/>
              </a:spcAft>
              <a:buClr>
                <a:schemeClr val="accent3"/>
              </a:buClr>
              <a:buSzPts val="1400"/>
              <a:buNone/>
              <a:defRPr sz="1400" b="1" i="0">
                <a:solidFill>
                  <a:srgbClr val="595959"/>
                </a:solidFill>
              </a:defRPr>
            </a:lvl1pPr>
            <a:lvl2pPr marL="914400" lvl="1" indent="-381000" algn="l">
              <a:lnSpc>
                <a:spcPct val="90000"/>
              </a:lnSpc>
              <a:spcBef>
                <a:spcPts val="500"/>
              </a:spcBef>
              <a:spcAft>
                <a:spcPts val="0"/>
              </a:spcAft>
              <a:buClr>
                <a:srgbClr val="7F7F7F"/>
              </a:buClr>
              <a:buSzPts val="2400"/>
              <a:buChar char="•"/>
              <a:defRPr>
                <a:solidFill>
                  <a:srgbClr val="7F7F7F"/>
                </a:solidFill>
              </a:defRPr>
            </a:lvl2pPr>
            <a:lvl3pPr marL="1371600" lvl="2" indent="-355600" algn="l">
              <a:lnSpc>
                <a:spcPct val="90000"/>
              </a:lnSpc>
              <a:spcBef>
                <a:spcPts val="500"/>
              </a:spcBef>
              <a:spcAft>
                <a:spcPts val="0"/>
              </a:spcAft>
              <a:buClr>
                <a:srgbClr val="7F7F7F"/>
              </a:buClr>
              <a:buSzPts val="2000"/>
              <a:buChar char="•"/>
              <a:defRPr>
                <a:solidFill>
                  <a:srgbClr val="7F7F7F"/>
                </a:solidFill>
              </a:defRPr>
            </a:lvl3pPr>
            <a:lvl4pPr marL="1828800" lvl="3" indent="-342900" algn="l">
              <a:lnSpc>
                <a:spcPct val="90000"/>
              </a:lnSpc>
              <a:spcBef>
                <a:spcPts val="500"/>
              </a:spcBef>
              <a:spcAft>
                <a:spcPts val="0"/>
              </a:spcAft>
              <a:buClr>
                <a:srgbClr val="7F7F7F"/>
              </a:buClr>
              <a:buSzPts val="1800"/>
              <a:buChar char="•"/>
              <a:defRPr>
                <a:solidFill>
                  <a:srgbClr val="7F7F7F"/>
                </a:solidFill>
              </a:defRPr>
            </a:lvl4pPr>
            <a:lvl5pPr marL="2286000" lvl="4" indent="-342900" algn="l">
              <a:lnSpc>
                <a:spcPct val="90000"/>
              </a:lnSpc>
              <a:spcBef>
                <a:spcPts val="500"/>
              </a:spcBef>
              <a:spcAft>
                <a:spcPts val="0"/>
              </a:spcAft>
              <a:buClr>
                <a:srgbClr val="7F7F7F"/>
              </a:buClr>
              <a:buSzPts val="1800"/>
              <a:buChar char="•"/>
              <a:defRPr>
                <a:solidFill>
                  <a:srgbClr val="7F7F7F"/>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5" name="Google Shape;105;p30"/>
          <p:cNvSpPr txBox="1">
            <a:spLocks noGrp="1"/>
          </p:cNvSpPr>
          <p:nvPr>
            <p:ph type="body" idx="4"/>
          </p:nvPr>
        </p:nvSpPr>
        <p:spPr>
          <a:xfrm>
            <a:off x="6126410" y="4451492"/>
            <a:ext cx="1597889" cy="365125"/>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accent3"/>
              </a:buClr>
              <a:buSzPts val="1800"/>
              <a:buNone/>
              <a:defRPr sz="1800" b="1">
                <a:solidFill>
                  <a:schemeClr val="accent3"/>
                </a:solidFill>
                <a:latin typeface="Century Gothic"/>
                <a:ea typeface="Century Gothic"/>
                <a:cs typeface="Century Gothic"/>
                <a:sym typeface="Century Gothic"/>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106" name="Google Shape;106;p30"/>
          <p:cNvSpPr txBox="1">
            <a:spLocks noGrp="1"/>
          </p:cNvSpPr>
          <p:nvPr>
            <p:ph type="body" idx="5"/>
          </p:nvPr>
        </p:nvSpPr>
        <p:spPr>
          <a:xfrm>
            <a:off x="6126411" y="4722773"/>
            <a:ext cx="1597889" cy="36512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600"/>
              </a:spcBef>
              <a:spcAft>
                <a:spcPts val="0"/>
              </a:spcAft>
              <a:buClr>
                <a:schemeClr val="accent3"/>
              </a:buClr>
              <a:buSzPts val="1400"/>
              <a:buNone/>
              <a:defRPr sz="1400" b="1" i="0">
                <a:solidFill>
                  <a:srgbClr val="595959"/>
                </a:solidFill>
              </a:defRPr>
            </a:lvl1pPr>
            <a:lvl2pPr marL="914400" lvl="1" indent="-381000" algn="l">
              <a:lnSpc>
                <a:spcPct val="90000"/>
              </a:lnSpc>
              <a:spcBef>
                <a:spcPts val="500"/>
              </a:spcBef>
              <a:spcAft>
                <a:spcPts val="0"/>
              </a:spcAft>
              <a:buClr>
                <a:srgbClr val="7F7F7F"/>
              </a:buClr>
              <a:buSzPts val="2400"/>
              <a:buChar char="•"/>
              <a:defRPr>
                <a:solidFill>
                  <a:srgbClr val="7F7F7F"/>
                </a:solidFill>
              </a:defRPr>
            </a:lvl2pPr>
            <a:lvl3pPr marL="1371600" lvl="2" indent="-355600" algn="l">
              <a:lnSpc>
                <a:spcPct val="90000"/>
              </a:lnSpc>
              <a:spcBef>
                <a:spcPts val="500"/>
              </a:spcBef>
              <a:spcAft>
                <a:spcPts val="0"/>
              </a:spcAft>
              <a:buClr>
                <a:srgbClr val="7F7F7F"/>
              </a:buClr>
              <a:buSzPts val="2000"/>
              <a:buChar char="•"/>
              <a:defRPr>
                <a:solidFill>
                  <a:srgbClr val="7F7F7F"/>
                </a:solidFill>
              </a:defRPr>
            </a:lvl3pPr>
            <a:lvl4pPr marL="1828800" lvl="3" indent="-342900" algn="l">
              <a:lnSpc>
                <a:spcPct val="90000"/>
              </a:lnSpc>
              <a:spcBef>
                <a:spcPts val="500"/>
              </a:spcBef>
              <a:spcAft>
                <a:spcPts val="0"/>
              </a:spcAft>
              <a:buClr>
                <a:srgbClr val="7F7F7F"/>
              </a:buClr>
              <a:buSzPts val="1800"/>
              <a:buChar char="•"/>
              <a:defRPr>
                <a:solidFill>
                  <a:srgbClr val="7F7F7F"/>
                </a:solidFill>
              </a:defRPr>
            </a:lvl4pPr>
            <a:lvl5pPr marL="2286000" lvl="4" indent="-342900" algn="l">
              <a:lnSpc>
                <a:spcPct val="90000"/>
              </a:lnSpc>
              <a:spcBef>
                <a:spcPts val="500"/>
              </a:spcBef>
              <a:spcAft>
                <a:spcPts val="0"/>
              </a:spcAft>
              <a:buClr>
                <a:srgbClr val="7F7F7F"/>
              </a:buClr>
              <a:buSzPts val="1800"/>
              <a:buChar char="•"/>
              <a:defRPr>
                <a:solidFill>
                  <a:srgbClr val="7F7F7F"/>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7" name="Google Shape;107;p30"/>
          <p:cNvSpPr txBox="1">
            <a:spLocks noGrp="1"/>
          </p:cNvSpPr>
          <p:nvPr>
            <p:ph type="body" idx="6"/>
          </p:nvPr>
        </p:nvSpPr>
        <p:spPr>
          <a:xfrm>
            <a:off x="8065899" y="3719427"/>
            <a:ext cx="1597889" cy="365125"/>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accent3"/>
              </a:buClr>
              <a:buSzPts val="1800"/>
              <a:buNone/>
              <a:defRPr sz="1800" b="1">
                <a:solidFill>
                  <a:schemeClr val="accent3"/>
                </a:solidFill>
                <a:latin typeface="Century Gothic"/>
                <a:ea typeface="Century Gothic"/>
                <a:cs typeface="Century Gothic"/>
                <a:sym typeface="Century Gothic"/>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108" name="Google Shape;108;p30"/>
          <p:cNvSpPr txBox="1">
            <a:spLocks noGrp="1"/>
          </p:cNvSpPr>
          <p:nvPr>
            <p:ph type="body" idx="7"/>
          </p:nvPr>
        </p:nvSpPr>
        <p:spPr>
          <a:xfrm>
            <a:off x="8065900" y="3990708"/>
            <a:ext cx="1597889" cy="36512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600"/>
              </a:spcBef>
              <a:spcAft>
                <a:spcPts val="0"/>
              </a:spcAft>
              <a:buClr>
                <a:schemeClr val="accent3"/>
              </a:buClr>
              <a:buSzPts val="1400"/>
              <a:buNone/>
              <a:defRPr sz="1400" b="1" i="0">
                <a:solidFill>
                  <a:srgbClr val="595959"/>
                </a:solidFill>
              </a:defRPr>
            </a:lvl1pPr>
            <a:lvl2pPr marL="914400" lvl="1" indent="-381000" algn="l">
              <a:lnSpc>
                <a:spcPct val="90000"/>
              </a:lnSpc>
              <a:spcBef>
                <a:spcPts val="500"/>
              </a:spcBef>
              <a:spcAft>
                <a:spcPts val="0"/>
              </a:spcAft>
              <a:buClr>
                <a:srgbClr val="7F7F7F"/>
              </a:buClr>
              <a:buSzPts val="2400"/>
              <a:buChar char="•"/>
              <a:defRPr>
                <a:solidFill>
                  <a:srgbClr val="7F7F7F"/>
                </a:solidFill>
              </a:defRPr>
            </a:lvl2pPr>
            <a:lvl3pPr marL="1371600" lvl="2" indent="-355600" algn="l">
              <a:lnSpc>
                <a:spcPct val="90000"/>
              </a:lnSpc>
              <a:spcBef>
                <a:spcPts val="500"/>
              </a:spcBef>
              <a:spcAft>
                <a:spcPts val="0"/>
              </a:spcAft>
              <a:buClr>
                <a:srgbClr val="7F7F7F"/>
              </a:buClr>
              <a:buSzPts val="2000"/>
              <a:buChar char="•"/>
              <a:defRPr>
                <a:solidFill>
                  <a:srgbClr val="7F7F7F"/>
                </a:solidFill>
              </a:defRPr>
            </a:lvl3pPr>
            <a:lvl4pPr marL="1828800" lvl="3" indent="-342900" algn="l">
              <a:lnSpc>
                <a:spcPct val="90000"/>
              </a:lnSpc>
              <a:spcBef>
                <a:spcPts val="500"/>
              </a:spcBef>
              <a:spcAft>
                <a:spcPts val="0"/>
              </a:spcAft>
              <a:buClr>
                <a:srgbClr val="7F7F7F"/>
              </a:buClr>
              <a:buSzPts val="1800"/>
              <a:buChar char="•"/>
              <a:defRPr>
                <a:solidFill>
                  <a:srgbClr val="7F7F7F"/>
                </a:solidFill>
              </a:defRPr>
            </a:lvl4pPr>
            <a:lvl5pPr marL="2286000" lvl="4" indent="-342900" algn="l">
              <a:lnSpc>
                <a:spcPct val="90000"/>
              </a:lnSpc>
              <a:spcBef>
                <a:spcPts val="500"/>
              </a:spcBef>
              <a:spcAft>
                <a:spcPts val="0"/>
              </a:spcAft>
              <a:buClr>
                <a:srgbClr val="7F7F7F"/>
              </a:buClr>
              <a:buSzPts val="1800"/>
              <a:buChar char="•"/>
              <a:defRPr>
                <a:solidFill>
                  <a:srgbClr val="7F7F7F"/>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9" name="Google Shape;109;p30"/>
          <p:cNvSpPr txBox="1">
            <a:spLocks noGrp="1"/>
          </p:cNvSpPr>
          <p:nvPr>
            <p:ph type="body" idx="8"/>
          </p:nvPr>
        </p:nvSpPr>
        <p:spPr>
          <a:xfrm>
            <a:off x="8065924" y="4451492"/>
            <a:ext cx="1597889" cy="365125"/>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accent3"/>
              </a:buClr>
              <a:buSzPts val="1800"/>
              <a:buNone/>
              <a:defRPr sz="1800" b="1">
                <a:solidFill>
                  <a:schemeClr val="accent3"/>
                </a:solidFill>
                <a:latin typeface="Century Gothic"/>
                <a:ea typeface="Century Gothic"/>
                <a:cs typeface="Century Gothic"/>
                <a:sym typeface="Century Gothic"/>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110" name="Google Shape;110;p30"/>
          <p:cNvSpPr txBox="1">
            <a:spLocks noGrp="1"/>
          </p:cNvSpPr>
          <p:nvPr>
            <p:ph type="body" idx="9"/>
          </p:nvPr>
        </p:nvSpPr>
        <p:spPr>
          <a:xfrm>
            <a:off x="8065925" y="4722773"/>
            <a:ext cx="1597889" cy="36512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600"/>
              </a:spcBef>
              <a:spcAft>
                <a:spcPts val="0"/>
              </a:spcAft>
              <a:buClr>
                <a:schemeClr val="accent3"/>
              </a:buClr>
              <a:buSzPts val="1400"/>
              <a:buNone/>
              <a:defRPr sz="1400" b="1" i="0">
                <a:solidFill>
                  <a:srgbClr val="595959"/>
                </a:solidFill>
              </a:defRPr>
            </a:lvl1pPr>
            <a:lvl2pPr marL="914400" lvl="1" indent="-381000" algn="l">
              <a:lnSpc>
                <a:spcPct val="90000"/>
              </a:lnSpc>
              <a:spcBef>
                <a:spcPts val="500"/>
              </a:spcBef>
              <a:spcAft>
                <a:spcPts val="0"/>
              </a:spcAft>
              <a:buClr>
                <a:srgbClr val="7F7F7F"/>
              </a:buClr>
              <a:buSzPts val="2400"/>
              <a:buChar char="•"/>
              <a:defRPr>
                <a:solidFill>
                  <a:srgbClr val="7F7F7F"/>
                </a:solidFill>
              </a:defRPr>
            </a:lvl2pPr>
            <a:lvl3pPr marL="1371600" lvl="2" indent="-355600" algn="l">
              <a:lnSpc>
                <a:spcPct val="90000"/>
              </a:lnSpc>
              <a:spcBef>
                <a:spcPts val="500"/>
              </a:spcBef>
              <a:spcAft>
                <a:spcPts val="0"/>
              </a:spcAft>
              <a:buClr>
                <a:srgbClr val="7F7F7F"/>
              </a:buClr>
              <a:buSzPts val="2000"/>
              <a:buChar char="•"/>
              <a:defRPr>
                <a:solidFill>
                  <a:srgbClr val="7F7F7F"/>
                </a:solidFill>
              </a:defRPr>
            </a:lvl3pPr>
            <a:lvl4pPr marL="1828800" lvl="3" indent="-342900" algn="l">
              <a:lnSpc>
                <a:spcPct val="90000"/>
              </a:lnSpc>
              <a:spcBef>
                <a:spcPts val="500"/>
              </a:spcBef>
              <a:spcAft>
                <a:spcPts val="0"/>
              </a:spcAft>
              <a:buClr>
                <a:srgbClr val="7F7F7F"/>
              </a:buClr>
              <a:buSzPts val="1800"/>
              <a:buChar char="•"/>
              <a:defRPr>
                <a:solidFill>
                  <a:srgbClr val="7F7F7F"/>
                </a:solidFill>
              </a:defRPr>
            </a:lvl4pPr>
            <a:lvl5pPr marL="2286000" lvl="4" indent="-342900" algn="l">
              <a:lnSpc>
                <a:spcPct val="90000"/>
              </a:lnSpc>
              <a:spcBef>
                <a:spcPts val="500"/>
              </a:spcBef>
              <a:spcAft>
                <a:spcPts val="0"/>
              </a:spcAft>
              <a:buClr>
                <a:srgbClr val="7F7F7F"/>
              </a:buClr>
              <a:buSzPts val="1800"/>
              <a:buChar char="•"/>
              <a:defRPr>
                <a:solidFill>
                  <a:srgbClr val="7F7F7F"/>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1" name="Google Shape;111;p30"/>
          <p:cNvSpPr txBox="1">
            <a:spLocks noGrp="1"/>
          </p:cNvSpPr>
          <p:nvPr>
            <p:ph type="body" idx="13"/>
          </p:nvPr>
        </p:nvSpPr>
        <p:spPr>
          <a:xfrm>
            <a:off x="10005413" y="3719427"/>
            <a:ext cx="1597889" cy="365125"/>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accent3"/>
              </a:buClr>
              <a:buSzPts val="1800"/>
              <a:buNone/>
              <a:defRPr sz="1800" b="1">
                <a:solidFill>
                  <a:schemeClr val="accent3"/>
                </a:solidFill>
                <a:latin typeface="Century Gothic"/>
                <a:ea typeface="Century Gothic"/>
                <a:cs typeface="Century Gothic"/>
                <a:sym typeface="Century Gothic"/>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112" name="Google Shape;112;p30"/>
          <p:cNvSpPr txBox="1">
            <a:spLocks noGrp="1"/>
          </p:cNvSpPr>
          <p:nvPr>
            <p:ph type="body" idx="14"/>
          </p:nvPr>
        </p:nvSpPr>
        <p:spPr>
          <a:xfrm>
            <a:off x="10005414" y="3990708"/>
            <a:ext cx="1597889" cy="36512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600"/>
              </a:spcBef>
              <a:spcAft>
                <a:spcPts val="0"/>
              </a:spcAft>
              <a:buClr>
                <a:schemeClr val="accent3"/>
              </a:buClr>
              <a:buSzPts val="1400"/>
              <a:buNone/>
              <a:defRPr sz="1400" b="1" i="0">
                <a:solidFill>
                  <a:srgbClr val="595959"/>
                </a:solidFill>
              </a:defRPr>
            </a:lvl1pPr>
            <a:lvl2pPr marL="914400" lvl="1" indent="-381000" algn="l">
              <a:lnSpc>
                <a:spcPct val="90000"/>
              </a:lnSpc>
              <a:spcBef>
                <a:spcPts val="500"/>
              </a:spcBef>
              <a:spcAft>
                <a:spcPts val="0"/>
              </a:spcAft>
              <a:buClr>
                <a:srgbClr val="7F7F7F"/>
              </a:buClr>
              <a:buSzPts val="2400"/>
              <a:buChar char="•"/>
              <a:defRPr>
                <a:solidFill>
                  <a:srgbClr val="7F7F7F"/>
                </a:solidFill>
              </a:defRPr>
            </a:lvl2pPr>
            <a:lvl3pPr marL="1371600" lvl="2" indent="-355600" algn="l">
              <a:lnSpc>
                <a:spcPct val="90000"/>
              </a:lnSpc>
              <a:spcBef>
                <a:spcPts val="500"/>
              </a:spcBef>
              <a:spcAft>
                <a:spcPts val="0"/>
              </a:spcAft>
              <a:buClr>
                <a:srgbClr val="7F7F7F"/>
              </a:buClr>
              <a:buSzPts val="2000"/>
              <a:buChar char="•"/>
              <a:defRPr>
                <a:solidFill>
                  <a:srgbClr val="7F7F7F"/>
                </a:solidFill>
              </a:defRPr>
            </a:lvl3pPr>
            <a:lvl4pPr marL="1828800" lvl="3" indent="-342900" algn="l">
              <a:lnSpc>
                <a:spcPct val="90000"/>
              </a:lnSpc>
              <a:spcBef>
                <a:spcPts val="500"/>
              </a:spcBef>
              <a:spcAft>
                <a:spcPts val="0"/>
              </a:spcAft>
              <a:buClr>
                <a:srgbClr val="7F7F7F"/>
              </a:buClr>
              <a:buSzPts val="1800"/>
              <a:buChar char="•"/>
              <a:defRPr>
                <a:solidFill>
                  <a:srgbClr val="7F7F7F"/>
                </a:solidFill>
              </a:defRPr>
            </a:lvl4pPr>
            <a:lvl5pPr marL="2286000" lvl="4" indent="-342900" algn="l">
              <a:lnSpc>
                <a:spcPct val="90000"/>
              </a:lnSpc>
              <a:spcBef>
                <a:spcPts val="500"/>
              </a:spcBef>
              <a:spcAft>
                <a:spcPts val="0"/>
              </a:spcAft>
              <a:buClr>
                <a:srgbClr val="7F7F7F"/>
              </a:buClr>
              <a:buSzPts val="1800"/>
              <a:buChar char="•"/>
              <a:defRPr>
                <a:solidFill>
                  <a:srgbClr val="7F7F7F"/>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3" name="Google Shape;113;p30"/>
          <p:cNvSpPr txBox="1">
            <a:spLocks noGrp="1"/>
          </p:cNvSpPr>
          <p:nvPr>
            <p:ph type="body" idx="15"/>
          </p:nvPr>
        </p:nvSpPr>
        <p:spPr>
          <a:xfrm>
            <a:off x="10005438" y="4451492"/>
            <a:ext cx="1597889" cy="365125"/>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accent3"/>
              </a:buClr>
              <a:buSzPts val="1800"/>
              <a:buNone/>
              <a:defRPr sz="1800" b="1">
                <a:solidFill>
                  <a:schemeClr val="accent3"/>
                </a:solidFill>
                <a:latin typeface="Century Gothic"/>
                <a:ea typeface="Century Gothic"/>
                <a:cs typeface="Century Gothic"/>
                <a:sym typeface="Century Gothic"/>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114" name="Google Shape;114;p30"/>
          <p:cNvSpPr txBox="1">
            <a:spLocks noGrp="1"/>
          </p:cNvSpPr>
          <p:nvPr>
            <p:ph type="body" idx="16"/>
          </p:nvPr>
        </p:nvSpPr>
        <p:spPr>
          <a:xfrm>
            <a:off x="10005439" y="4722773"/>
            <a:ext cx="1597889" cy="36512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600"/>
              </a:spcBef>
              <a:spcAft>
                <a:spcPts val="0"/>
              </a:spcAft>
              <a:buClr>
                <a:schemeClr val="accent3"/>
              </a:buClr>
              <a:buSzPts val="1400"/>
              <a:buNone/>
              <a:defRPr sz="1400" b="1" i="0">
                <a:solidFill>
                  <a:srgbClr val="595959"/>
                </a:solidFill>
              </a:defRPr>
            </a:lvl1pPr>
            <a:lvl2pPr marL="914400" lvl="1" indent="-381000" algn="l">
              <a:lnSpc>
                <a:spcPct val="90000"/>
              </a:lnSpc>
              <a:spcBef>
                <a:spcPts val="500"/>
              </a:spcBef>
              <a:spcAft>
                <a:spcPts val="0"/>
              </a:spcAft>
              <a:buClr>
                <a:srgbClr val="7F7F7F"/>
              </a:buClr>
              <a:buSzPts val="2400"/>
              <a:buChar char="•"/>
              <a:defRPr>
                <a:solidFill>
                  <a:srgbClr val="7F7F7F"/>
                </a:solidFill>
              </a:defRPr>
            </a:lvl2pPr>
            <a:lvl3pPr marL="1371600" lvl="2" indent="-355600" algn="l">
              <a:lnSpc>
                <a:spcPct val="90000"/>
              </a:lnSpc>
              <a:spcBef>
                <a:spcPts val="500"/>
              </a:spcBef>
              <a:spcAft>
                <a:spcPts val="0"/>
              </a:spcAft>
              <a:buClr>
                <a:srgbClr val="7F7F7F"/>
              </a:buClr>
              <a:buSzPts val="2000"/>
              <a:buChar char="•"/>
              <a:defRPr>
                <a:solidFill>
                  <a:srgbClr val="7F7F7F"/>
                </a:solidFill>
              </a:defRPr>
            </a:lvl3pPr>
            <a:lvl4pPr marL="1828800" lvl="3" indent="-342900" algn="l">
              <a:lnSpc>
                <a:spcPct val="90000"/>
              </a:lnSpc>
              <a:spcBef>
                <a:spcPts val="500"/>
              </a:spcBef>
              <a:spcAft>
                <a:spcPts val="0"/>
              </a:spcAft>
              <a:buClr>
                <a:srgbClr val="7F7F7F"/>
              </a:buClr>
              <a:buSzPts val="1800"/>
              <a:buChar char="•"/>
              <a:defRPr>
                <a:solidFill>
                  <a:srgbClr val="7F7F7F"/>
                </a:solidFill>
              </a:defRPr>
            </a:lvl4pPr>
            <a:lvl5pPr marL="2286000" lvl="4" indent="-342900" algn="l">
              <a:lnSpc>
                <a:spcPct val="90000"/>
              </a:lnSpc>
              <a:spcBef>
                <a:spcPts val="500"/>
              </a:spcBef>
              <a:spcAft>
                <a:spcPts val="0"/>
              </a:spcAft>
              <a:buClr>
                <a:srgbClr val="7F7F7F"/>
              </a:buClr>
              <a:buSzPts val="1800"/>
              <a:buChar char="•"/>
              <a:defRPr>
                <a:solidFill>
                  <a:srgbClr val="7F7F7F"/>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5" name="Google Shape;115;p30"/>
          <p:cNvSpPr>
            <a:spLocks noGrp="1"/>
          </p:cNvSpPr>
          <p:nvPr>
            <p:ph type="chart" idx="17"/>
          </p:nvPr>
        </p:nvSpPr>
        <p:spPr>
          <a:xfrm>
            <a:off x="911225" y="908050"/>
            <a:ext cx="4284663" cy="4365625"/>
          </a:xfrm>
          <a:prstGeom prst="rect">
            <a:avLst/>
          </a:prstGeom>
          <a:noFill/>
          <a:ln>
            <a:noFill/>
          </a:ln>
        </p:spPr>
        <p:txBody>
          <a:bodyPr spcFirstLastPara="1" wrap="square" lIns="91425" tIns="45700" rIns="91425" bIns="45700" anchor="ctr" anchorCtr="0">
            <a:normAutofit/>
          </a:bodyPr>
          <a:lstStyle>
            <a:lvl1pPr marR="0" lvl="0" algn="ctr" rtl="0">
              <a:lnSpc>
                <a:spcPct val="90000"/>
              </a:lnSpc>
              <a:spcBef>
                <a:spcPts val="1000"/>
              </a:spcBef>
              <a:spcAft>
                <a:spcPts val="0"/>
              </a:spcAft>
              <a:buClr>
                <a:srgbClr val="7F7F7F"/>
              </a:buClr>
              <a:buSzPts val="1600"/>
              <a:buFont typeface="Arial"/>
              <a:buNone/>
              <a:defRPr sz="1600" b="0" i="0" u="none" strike="noStrike" cap="none">
                <a:solidFill>
                  <a:srgbClr val="7F7F7F"/>
                </a:solidFill>
                <a:latin typeface="Arial"/>
                <a:ea typeface="Arial"/>
                <a:cs typeface="Arial"/>
                <a:sym typeface="Arial"/>
              </a:defRPr>
            </a:lvl1pPr>
            <a:lvl2pPr marR="0" lvl="1" algn="l" rtl="0">
              <a:lnSpc>
                <a:spcPct val="90000"/>
              </a:lnSpc>
              <a:spcBef>
                <a:spcPts val="500"/>
              </a:spcBef>
              <a:spcAft>
                <a:spcPts val="0"/>
              </a:spcAft>
              <a:buClr>
                <a:schemeClr val="accent1"/>
              </a:buClr>
              <a:buSzPts val="2400"/>
              <a:buFont typeface="Arial"/>
              <a:buChar char="•"/>
              <a:defRPr sz="2400" b="0" i="0" u="none" strike="noStrike" cap="none">
                <a:solidFill>
                  <a:schemeClr val="accent1"/>
                </a:solidFill>
                <a:latin typeface="Arial"/>
                <a:ea typeface="Arial"/>
                <a:cs typeface="Arial"/>
                <a:sym typeface="Arial"/>
              </a:defRPr>
            </a:lvl2pPr>
            <a:lvl3pPr marR="0" lvl="2" algn="l" rtl="0">
              <a:lnSpc>
                <a:spcPct val="90000"/>
              </a:lnSpc>
              <a:spcBef>
                <a:spcPts val="500"/>
              </a:spcBef>
              <a:spcAft>
                <a:spcPts val="0"/>
              </a:spcAft>
              <a:buClr>
                <a:schemeClr val="accent1"/>
              </a:buClr>
              <a:buSzPts val="2000"/>
              <a:buFont typeface="Arial"/>
              <a:buChar char="•"/>
              <a:defRPr sz="2000" b="0" i="0" u="none" strike="noStrike" cap="none">
                <a:solidFill>
                  <a:schemeClr val="accent1"/>
                </a:solidFill>
                <a:latin typeface="Arial"/>
                <a:ea typeface="Arial"/>
                <a:cs typeface="Arial"/>
                <a:sym typeface="Arial"/>
              </a:defRPr>
            </a:lvl3pPr>
            <a:lvl4pPr marR="0" lvl="3" algn="l" rtl="0">
              <a:lnSpc>
                <a:spcPct val="90000"/>
              </a:lnSpc>
              <a:spcBef>
                <a:spcPts val="500"/>
              </a:spcBef>
              <a:spcAft>
                <a:spcPts val="0"/>
              </a:spcAft>
              <a:buClr>
                <a:schemeClr val="accent1"/>
              </a:buClr>
              <a:buSzPts val="1800"/>
              <a:buFont typeface="Arial"/>
              <a:buChar char="•"/>
              <a:defRPr sz="1800" b="0" i="0" u="none" strike="noStrike" cap="none">
                <a:solidFill>
                  <a:schemeClr val="accent1"/>
                </a:solidFill>
                <a:latin typeface="Arial"/>
                <a:ea typeface="Arial"/>
                <a:cs typeface="Arial"/>
                <a:sym typeface="Arial"/>
              </a:defRPr>
            </a:lvl4pPr>
            <a:lvl5pPr marR="0" lvl="4" algn="l" rtl="0">
              <a:lnSpc>
                <a:spcPct val="90000"/>
              </a:lnSpc>
              <a:spcBef>
                <a:spcPts val="500"/>
              </a:spcBef>
              <a:spcAft>
                <a:spcPts val="0"/>
              </a:spcAft>
              <a:buClr>
                <a:schemeClr val="accent1"/>
              </a:buClr>
              <a:buSzPts val="1800"/>
              <a:buFont typeface="Arial"/>
              <a:buChar char="•"/>
              <a:defRPr sz="1800" b="0" i="0" u="none" strike="noStrike" cap="none">
                <a:solidFill>
                  <a:schemeClr val="accent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grpSp>
        <p:nvGrpSpPr>
          <p:cNvPr id="116" name="Google Shape;116;p30"/>
          <p:cNvGrpSpPr/>
          <p:nvPr/>
        </p:nvGrpSpPr>
        <p:grpSpPr>
          <a:xfrm>
            <a:off x="9999818" y="-7969"/>
            <a:ext cx="2199425" cy="1945482"/>
            <a:chOff x="9994666" y="-7969"/>
            <a:chExt cx="2199425" cy="1945482"/>
          </a:xfrm>
        </p:grpSpPr>
        <p:sp>
          <p:nvSpPr>
            <p:cNvPr id="117" name="Google Shape;117;p30"/>
            <p:cNvSpPr/>
            <p:nvPr/>
          </p:nvSpPr>
          <p:spPr>
            <a:xfrm>
              <a:off x="10712341" y="-7969"/>
              <a:ext cx="1466283" cy="1009398"/>
            </a:xfrm>
            <a:custGeom>
              <a:avLst/>
              <a:gdLst/>
              <a:ahLst/>
              <a:cxnLst/>
              <a:rect l="l" t="t" r="r" b="b"/>
              <a:pathLst>
                <a:path w="1466283" h="1009397" extrusionOk="0">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18" name="Google Shape;118;p30"/>
            <p:cNvSpPr/>
            <p:nvPr/>
          </p:nvSpPr>
          <p:spPr>
            <a:xfrm>
              <a:off x="10014209" y="321414"/>
              <a:ext cx="2178175" cy="1593786"/>
            </a:xfrm>
            <a:custGeom>
              <a:avLst/>
              <a:gdLst/>
              <a:ahLst/>
              <a:cxnLst/>
              <a:rect l="l" t="t" r="r" b="b"/>
              <a:pathLst>
                <a:path w="2178174" h="1593786" extrusionOk="0">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19" name="Google Shape;119;p30"/>
            <p:cNvSpPr/>
            <p:nvPr/>
          </p:nvSpPr>
          <p:spPr>
            <a:xfrm>
              <a:off x="10732016" y="-7969"/>
              <a:ext cx="1455658" cy="839394"/>
            </a:xfrm>
            <a:custGeom>
              <a:avLst/>
              <a:gdLst/>
              <a:ahLst/>
              <a:cxnLst/>
              <a:rect l="l" t="t" r="r" b="b"/>
              <a:pathLst>
                <a:path w="1455658" h="839394" extrusionOk="0">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20" name="Google Shape;120;p30"/>
            <p:cNvSpPr/>
            <p:nvPr/>
          </p:nvSpPr>
          <p:spPr>
            <a:xfrm>
              <a:off x="11124635" y="1146995"/>
              <a:ext cx="1062524" cy="743767"/>
            </a:xfrm>
            <a:custGeom>
              <a:avLst/>
              <a:gdLst/>
              <a:ahLst/>
              <a:cxnLst/>
              <a:rect l="l" t="t" r="r" b="b"/>
              <a:pathLst>
                <a:path w="1062524" h="743766" extrusionOk="0">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21" name="Google Shape;121;p30"/>
            <p:cNvSpPr/>
            <p:nvPr/>
          </p:nvSpPr>
          <p:spPr>
            <a:xfrm>
              <a:off x="11105057" y="1128932"/>
              <a:ext cx="1083775" cy="775643"/>
            </a:xfrm>
            <a:custGeom>
              <a:avLst/>
              <a:gdLst/>
              <a:ahLst/>
              <a:cxnLst/>
              <a:rect l="l" t="t" r="r" b="b"/>
              <a:pathLst>
                <a:path w="1083774" h="775642" extrusionOk="0">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22" name="Google Shape;122;p30"/>
            <p:cNvSpPr/>
            <p:nvPr/>
          </p:nvSpPr>
          <p:spPr>
            <a:xfrm>
              <a:off x="9994666" y="301226"/>
              <a:ext cx="2199425" cy="1636287"/>
            </a:xfrm>
            <a:custGeom>
              <a:avLst/>
              <a:gdLst/>
              <a:ahLst/>
              <a:cxnLst/>
              <a:rect l="l" t="t" r="r" b="b"/>
              <a:pathLst>
                <a:path w="2199425" h="1636287" extrusionOk="0">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sp>
        <p:nvSpPr>
          <p:cNvPr id="123" name="Google Shape;123;p30"/>
          <p:cNvSpPr/>
          <p:nvPr/>
        </p:nvSpPr>
        <p:spPr>
          <a:xfrm>
            <a:off x="5731819" y="2267879"/>
            <a:ext cx="3016875" cy="165305"/>
          </a:xfrm>
          <a:custGeom>
            <a:avLst/>
            <a:gdLst/>
            <a:ahLst/>
            <a:cxnLst/>
            <a:rect l="l" t="t" r="r" b="b"/>
            <a:pathLst>
              <a:path w="3016875" h="165304" extrusionOk="0">
                <a:moveTo>
                  <a:pt x="2957222" y="159503"/>
                </a:moveTo>
                <a:lnTo>
                  <a:pt x="71329" y="159503"/>
                </a:lnTo>
                <a:cubicBezTo>
                  <a:pt x="36973" y="159503"/>
                  <a:pt x="9059" y="125171"/>
                  <a:pt x="9059" y="84480"/>
                </a:cubicBezTo>
                <a:lnTo>
                  <a:pt x="9059" y="84480"/>
                </a:lnTo>
                <a:cubicBezTo>
                  <a:pt x="9059" y="43790"/>
                  <a:pt x="36973" y="10729"/>
                  <a:pt x="71329" y="10729"/>
                </a:cubicBezTo>
                <a:lnTo>
                  <a:pt x="2956149" y="10729"/>
                </a:lnTo>
                <a:cubicBezTo>
                  <a:pt x="2990505" y="10729"/>
                  <a:pt x="3018419" y="43790"/>
                  <a:pt x="3018419" y="84480"/>
                </a:cubicBezTo>
                <a:lnTo>
                  <a:pt x="3018419" y="84480"/>
                </a:lnTo>
                <a:cubicBezTo>
                  <a:pt x="3019492" y="125171"/>
                  <a:pt x="2991578" y="159503"/>
                  <a:pt x="2957222" y="159503"/>
                </a:cubicBezTo>
                <a:close/>
              </a:path>
            </a:pathLst>
          </a:custGeom>
          <a:gradFill>
            <a:gsLst>
              <a:gs pos="0">
                <a:schemeClr val="accent1"/>
              </a:gs>
              <a:gs pos="100000">
                <a:schemeClr val="accent3"/>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Video Content">
  <p:cSld name="Video Content">
    <p:spTree>
      <p:nvGrpSpPr>
        <p:cNvPr id="1" name="Shape 124"/>
        <p:cNvGrpSpPr/>
        <p:nvPr/>
      </p:nvGrpSpPr>
      <p:grpSpPr>
        <a:xfrm>
          <a:off x="0" y="0"/>
          <a:ext cx="0" cy="0"/>
          <a:chOff x="0" y="0"/>
          <a:chExt cx="0" cy="0"/>
        </a:xfrm>
      </p:grpSpPr>
      <p:sp>
        <p:nvSpPr>
          <p:cNvPr id="125" name="Google Shape;125;p31"/>
          <p:cNvSpPr/>
          <p:nvPr/>
        </p:nvSpPr>
        <p:spPr>
          <a:xfrm>
            <a:off x="10893420" y="5803030"/>
            <a:ext cx="385200" cy="3852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26" name="Google Shape;126;p31"/>
          <p:cNvSpPr/>
          <p:nvPr/>
        </p:nvSpPr>
        <p:spPr>
          <a:xfrm>
            <a:off x="11334292" y="5787811"/>
            <a:ext cx="870509" cy="409651"/>
          </a:xfrm>
          <a:custGeom>
            <a:avLst/>
            <a:gdLst/>
            <a:ahLst/>
            <a:cxnLst/>
            <a:rect l="l" t="t" r="r" b="b"/>
            <a:pathLst>
              <a:path w="870509" h="409651" extrusionOk="0">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a:gsLst>
              <a:gs pos="0">
                <a:schemeClr val="accent1"/>
              </a:gs>
              <a:gs pos="12000">
                <a:schemeClr val="accent1"/>
              </a:gs>
              <a:gs pos="100000">
                <a:schemeClr val="accent3"/>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27" name="Google Shape;127;p31"/>
          <p:cNvSpPr>
            <a:spLocks noGrp="1"/>
          </p:cNvSpPr>
          <p:nvPr>
            <p:ph type="media" idx="2"/>
          </p:nvPr>
        </p:nvSpPr>
        <p:spPr>
          <a:xfrm>
            <a:off x="911225" y="908050"/>
            <a:ext cx="10369550" cy="4660900"/>
          </a:xfrm>
          <a:prstGeom prst="rect">
            <a:avLst/>
          </a:prstGeom>
          <a:noFill/>
          <a:ln>
            <a:noFill/>
          </a:ln>
        </p:spPr>
        <p:txBody>
          <a:bodyPr spcFirstLastPara="1" wrap="square" lIns="91425" tIns="45700" rIns="91425" bIns="45700" anchor="ctr" anchorCtr="0">
            <a:normAutofit/>
          </a:bodyPr>
          <a:lstStyle>
            <a:lvl1pPr marR="0" lvl="0" algn="ctr" rtl="0">
              <a:lnSpc>
                <a:spcPct val="90000"/>
              </a:lnSpc>
              <a:spcBef>
                <a:spcPts val="1000"/>
              </a:spcBef>
              <a:spcAft>
                <a:spcPts val="0"/>
              </a:spcAft>
              <a:buClr>
                <a:srgbClr val="7F7F7F"/>
              </a:buClr>
              <a:buSzPts val="1600"/>
              <a:buFont typeface="Arial"/>
              <a:buNone/>
              <a:defRPr sz="1600" b="0" i="0" u="none" strike="noStrike" cap="none">
                <a:solidFill>
                  <a:srgbClr val="7F7F7F"/>
                </a:solidFill>
                <a:latin typeface="Arial"/>
                <a:ea typeface="Arial"/>
                <a:cs typeface="Arial"/>
                <a:sym typeface="Arial"/>
              </a:defRPr>
            </a:lvl1pPr>
            <a:lvl2pPr marR="0" lvl="1" algn="l" rtl="0">
              <a:lnSpc>
                <a:spcPct val="90000"/>
              </a:lnSpc>
              <a:spcBef>
                <a:spcPts val="500"/>
              </a:spcBef>
              <a:spcAft>
                <a:spcPts val="0"/>
              </a:spcAft>
              <a:buClr>
                <a:schemeClr val="accent1"/>
              </a:buClr>
              <a:buSzPts val="2400"/>
              <a:buFont typeface="Arial"/>
              <a:buChar char="•"/>
              <a:defRPr sz="2400" b="0" i="0" u="none" strike="noStrike" cap="none">
                <a:solidFill>
                  <a:schemeClr val="accent1"/>
                </a:solidFill>
                <a:latin typeface="Arial"/>
                <a:ea typeface="Arial"/>
                <a:cs typeface="Arial"/>
                <a:sym typeface="Arial"/>
              </a:defRPr>
            </a:lvl2pPr>
            <a:lvl3pPr marR="0" lvl="2" algn="l" rtl="0">
              <a:lnSpc>
                <a:spcPct val="90000"/>
              </a:lnSpc>
              <a:spcBef>
                <a:spcPts val="500"/>
              </a:spcBef>
              <a:spcAft>
                <a:spcPts val="0"/>
              </a:spcAft>
              <a:buClr>
                <a:schemeClr val="accent1"/>
              </a:buClr>
              <a:buSzPts val="2000"/>
              <a:buFont typeface="Arial"/>
              <a:buChar char="•"/>
              <a:defRPr sz="2000" b="0" i="0" u="none" strike="noStrike" cap="none">
                <a:solidFill>
                  <a:schemeClr val="accent1"/>
                </a:solidFill>
                <a:latin typeface="Arial"/>
                <a:ea typeface="Arial"/>
                <a:cs typeface="Arial"/>
                <a:sym typeface="Arial"/>
              </a:defRPr>
            </a:lvl3pPr>
            <a:lvl4pPr marR="0" lvl="3" algn="l" rtl="0">
              <a:lnSpc>
                <a:spcPct val="90000"/>
              </a:lnSpc>
              <a:spcBef>
                <a:spcPts val="500"/>
              </a:spcBef>
              <a:spcAft>
                <a:spcPts val="0"/>
              </a:spcAft>
              <a:buClr>
                <a:schemeClr val="accent1"/>
              </a:buClr>
              <a:buSzPts val="1800"/>
              <a:buFont typeface="Arial"/>
              <a:buChar char="•"/>
              <a:defRPr sz="1800" b="0" i="0" u="none" strike="noStrike" cap="none">
                <a:solidFill>
                  <a:schemeClr val="accent1"/>
                </a:solidFill>
                <a:latin typeface="Arial"/>
                <a:ea typeface="Arial"/>
                <a:cs typeface="Arial"/>
                <a:sym typeface="Arial"/>
              </a:defRPr>
            </a:lvl4pPr>
            <a:lvl5pPr marR="0" lvl="4" algn="l" rtl="0">
              <a:lnSpc>
                <a:spcPct val="90000"/>
              </a:lnSpc>
              <a:spcBef>
                <a:spcPts val="500"/>
              </a:spcBef>
              <a:spcAft>
                <a:spcPts val="0"/>
              </a:spcAft>
              <a:buClr>
                <a:schemeClr val="accent1"/>
              </a:buClr>
              <a:buSzPts val="1800"/>
              <a:buFont typeface="Arial"/>
              <a:buChar char="•"/>
              <a:defRPr sz="1800" b="0" i="0" u="none" strike="noStrike" cap="none">
                <a:solidFill>
                  <a:schemeClr val="accent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28" name="Google Shape;128;p31"/>
          <p:cNvSpPr txBox="1">
            <a:spLocks noGrp="1"/>
          </p:cNvSpPr>
          <p:nvPr>
            <p:ph type="ftr" idx="11"/>
          </p:nvPr>
        </p:nvSpPr>
        <p:spPr>
          <a:xfrm>
            <a:off x="812290" y="5797769"/>
            <a:ext cx="238811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9" name="Google Shape;129;p31"/>
          <p:cNvSpPr txBox="1">
            <a:spLocks noGrp="1"/>
          </p:cNvSpPr>
          <p:nvPr>
            <p:ph type="sldNum" idx="12"/>
          </p:nvPr>
        </p:nvSpPr>
        <p:spPr>
          <a:xfrm>
            <a:off x="10804358" y="5816819"/>
            <a:ext cx="549442"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
        <p:nvSpPr>
          <p:cNvPr id="130" name="Google Shape;130;p31"/>
          <p:cNvSpPr/>
          <p:nvPr/>
        </p:nvSpPr>
        <p:spPr>
          <a:xfrm>
            <a:off x="8807428" y="2003790"/>
            <a:ext cx="775201" cy="774776"/>
          </a:xfrm>
          <a:custGeom>
            <a:avLst/>
            <a:gdLst/>
            <a:ahLst/>
            <a:cxnLst/>
            <a:rect l="l" t="t" r="r" b="b"/>
            <a:pathLst>
              <a:path w="774776" h="774776" extrusionOk="0">
                <a:moveTo>
                  <a:pt x="388023" y="766520"/>
                </a:moveTo>
                <a:cubicBezTo>
                  <a:pt x="179723" y="766520"/>
                  <a:pt x="9526" y="596324"/>
                  <a:pt x="9526" y="388023"/>
                </a:cubicBezTo>
                <a:cubicBezTo>
                  <a:pt x="9526" y="179723"/>
                  <a:pt x="179723" y="9526"/>
                  <a:pt x="388023" y="9526"/>
                </a:cubicBezTo>
                <a:cubicBezTo>
                  <a:pt x="596324" y="9526"/>
                  <a:pt x="766521" y="179723"/>
                  <a:pt x="766521" y="388023"/>
                </a:cubicBezTo>
                <a:cubicBezTo>
                  <a:pt x="766521" y="596324"/>
                  <a:pt x="596324" y="766520"/>
                  <a:pt x="388023" y="766520"/>
                </a:cubicBezTo>
                <a:close/>
                <a:moveTo>
                  <a:pt x="388023" y="48900"/>
                </a:moveTo>
                <a:cubicBezTo>
                  <a:pt x="200045" y="48900"/>
                  <a:pt x="47630" y="201315"/>
                  <a:pt x="47630" y="389293"/>
                </a:cubicBezTo>
                <a:cubicBezTo>
                  <a:pt x="47630" y="577272"/>
                  <a:pt x="200045" y="729687"/>
                  <a:pt x="388023" y="729687"/>
                </a:cubicBezTo>
                <a:cubicBezTo>
                  <a:pt x="576002" y="729687"/>
                  <a:pt x="728417" y="577272"/>
                  <a:pt x="728417" y="389293"/>
                </a:cubicBezTo>
                <a:cubicBezTo>
                  <a:pt x="728417" y="201315"/>
                  <a:pt x="576002" y="48900"/>
                  <a:pt x="388023" y="4890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31" name="Google Shape;131;p31"/>
          <p:cNvSpPr/>
          <p:nvPr/>
        </p:nvSpPr>
        <p:spPr>
          <a:xfrm>
            <a:off x="9780046" y="430740"/>
            <a:ext cx="2414562" cy="2578354"/>
          </a:xfrm>
          <a:custGeom>
            <a:avLst/>
            <a:gdLst/>
            <a:ahLst/>
            <a:cxnLst/>
            <a:rect l="l" t="t" r="r" b="b"/>
            <a:pathLst>
              <a:path w="2413237" h="2578354" extrusionOk="0">
                <a:moveTo>
                  <a:pt x="2412164" y="12701"/>
                </a:moveTo>
                <a:lnTo>
                  <a:pt x="487924" y="962755"/>
                </a:lnTo>
                <a:cubicBezTo>
                  <a:pt x="487924" y="962755"/>
                  <a:pt x="-250018" y="1327281"/>
                  <a:pt x="113238" y="2065224"/>
                </a:cubicBezTo>
                <a:lnTo>
                  <a:pt x="127209" y="2093166"/>
                </a:lnTo>
                <a:cubicBezTo>
                  <a:pt x="127209" y="2093166"/>
                  <a:pt x="491735" y="2831109"/>
                  <a:pt x="1229678" y="2467853"/>
                </a:cubicBezTo>
                <a:lnTo>
                  <a:pt x="2412164" y="1884866"/>
                </a:lnTo>
                <a:lnTo>
                  <a:pt x="2412164" y="12701"/>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32" name="Google Shape;132;p31"/>
          <p:cNvSpPr/>
          <p:nvPr/>
        </p:nvSpPr>
        <p:spPr>
          <a:xfrm>
            <a:off x="9762774" y="410418"/>
            <a:ext cx="2439977" cy="2616458"/>
          </a:xfrm>
          <a:custGeom>
            <a:avLst/>
            <a:gdLst/>
            <a:ahLst/>
            <a:cxnLst/>
            <a:rect l="l" t="t" r="r" b="b"/>
            <a:pathLst>
              <a:path w="2438640" h="2616457" extrusionOk="0">
                <a:moveTo>
                  <a:pt x="2429427" y="1882326"/>
                </a:moveTo>
                <a:lnTo>
                  <a:pt x="1238050" y="2469123"/>
                </a:lnTo>
                <a:cubicBezTo>
                  <a:pt x="939570" y="2616458"/>
                  <a:pt x="667763" y="2599946"/>
                  <a:pt x="431520" y="2420859"/>
                </a:cubicBezTo>
                <a:cubicBezTo>
                  <a:pt x="253703" y="2286225"/>
                  <a:pt x="162253" y="2104598"/>
                  <a:pt x="162253" y="2103327"/>
                </a:cubicBezTo>
                <a:lnTo>
                  <a:pt x="148282" y="2075385"/>
                </a:lnTo>
                <a:cubicBezTo>
                  <a:pt x="947" y="1776905"/>
                  <a:pt x="17459" y="1505098"/>
                  <a:pt x="196547" y="1268855"/>
                </a:cubicBezTo>
                <a:cubicBezTo>
                  <a:pt x="331180" y="1091038"/>
                  <a:pt x="511538" y="1000859"/>
                  <a:pt x="514078" y="999589"/>
                </a:cubicBezTo>
                <a:lnTo>
                  <a:pt x="2430697" y="54615"/>
                </a:lnTo>
                <a:lnTo>
                  <a:pt x="2430697" y="12701"/>
                </a:lnTo>
                <a:lnTo>
                  <a:pt x="497567" y="965295"/>
                </a:lnTo>
                <a:cubicBezTo>
                  <a:pt x="489946" y="969106"/>
                  <a:pt x="307048" y="1060555"/>
                  <a:pt x="167334" y="1244723"/>
                </a:cubicBezTo>
                <a:cubicBezTo>
                  <a:pt x="37781" y="1416190"/>
                  <a:pt x="-77800" y="1701968"/>
                  <a:pt x="115259" y="2093166"/>
                </a:cubicBezTo>
                <a:lnTo>
                  <a:pt x="129231" y="2121109"/>
                </a:lnTo>
                <a:cubicBezTo>
                  <a:pt x="133041" y="2128730"/>
                  <a:pt x="224490" y="2311628"/>
                  <a:pt x="408658" y="2451342"/>
                </a:cubicBezTo>
                <a:cubicBezTo>
                  <a:pt x="514078" y="2531359"/>
                  <a:pt x="663953" y="2606297"/>
                  <a:pt x="854472" y="2606297"/>
                </a:cubicBezTo>
                <a:cubicBezTo>
                  <a:pt x="972593" y="2606297"/>
                  <a:pt x="1107227" y="2577084"/>
                  <a:pt x="1255831" y="2503417"/>
                </a:cubicBezTo>
                <a:lnTo>
                  <a:pt x="2429427" y="1924240"/>
                </a:lnTo>
                <a:lnTo>
                  <a:pt x="2429427" y="1882326"/>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33" name="Google Shape;133;p31"/>
          <p:cNvSpPr/>
          <p:nvPr/>
        </p:nvSpPr>
        <p:spPr>
          <a:xfrm>
            <a:off x="7340981" y="-16344"/>
            <a:ext cx="4854539" cy="2273524"/>
          </a:xfrm>
          <a:custGeom>
            <a:avLst/>
            <a:gdLst/>
            <a:ahLst/>
            <a:cxnLst/>
            <a:rect l="l" t="t" r="r" b="b"/>
            <a:pathLst>
              <a:path w="4851877" h="2273523" extrusionOk="0">
                <a:moveTo>
                  <a:pt x="4849891" y="12701"/>
                </a:moveTo>
                <a:lnTo>
                  <a:pt x="2808800" y="12701"/>
                </a:lnTo>
                <a:lnTo>
                  <a:pt x="371430" y="1214240"/>
                </a:lnTo>
                <a:cubicBezTo>
                  <a:pt x="371430" y="1214240"/>
                  <a:pt x="-163293" y="1478426"/>
                  <a:pt x="72951" y="1955993"/>
                </a:cubicBezTo>
                <a:lnTo>
                  <a:pt x="81841" y="1973774"/>
                </a:lnTo>
                <a:cubicBezTo>
                  <a:pt x="81841" y="1973774"/>
                  <a:pt x="316814" y="2451342"/>
                  <a:pt x="851538" y="2188426"/>
                </a:cubicBezTo>
                <a:lnTo>
                  <a:pt x="4849891" y="217191"/>
                </a:lnTo>
                <a:lnTo>
                  <a:pt x="4849891" y="12701"/>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34" name="Google Shape;134;p31"/>
          <p:cNvSpPr/>
          <p:nvPr/>
        </p:nvSpPr>
        <p:spPr>
          <a:xfrm>
            <a:off x="7327556" y="-16344"/>
            <a:ext cx="4867247" cy="2298926"/>
          </a:xfrm>
          <a:custGeom>
            <a:avLst/>
            <a:gdLst/>
            <a:ahLst/>
            <a:cxnLst/>
            <a:rect l="l" t="t" r="r" b="b"/>
            <a:pathLst>
              <a:path w="4864578" h="2298926" extrusionOk="0">
                <a:moveTo>
                  <a:pt x="4863309" y="195599"/>
                </a:moveTo>
                <a:lnTo>
                  <a:pt x="857334" y="2170644"/>
                </a:lnTo>
                <a:cubicBezTo>
                  <a:pt x="642684" y="2276064"/>
                  <a:pt x="453435" y="2274794"/>
                  <a:pt x="292129" y="2164293"/>
                </a:cubicBezTo>
                <a:cubicBezTo>
                  <a:pt x="171467" y="2081735"/>
                  <a:pt x="113041" y="1966154"/>
                  <a:pt x="113041" y="1964884"/>
                </a:cubicBezTo>
                <a:lnTo>
                  <a:pt x="104150" y="1947102"/>
                </a:lnTo>
                <a:cubicBezTo>
                  <a:pt x="10162" y="1756583"/>
                  <a:pt x="29213" y="1578766"/>
                  <a:pt x="162577" y="1418730"/>
                </a:cubicBezTo>
                <a:cubicBezTo>
                  <a:pt x="262916" y="1296798"/>
                  <a:pt x="393739" y="1232021"/>
                  <a:pt x="395009" y="1230751"/>
                </a:cubicBezTo>
                <a:lnTo>
                  <a:pt x="395009" y="1230751"/>
                </a:lnTo>
                <a:lnTo>
                  <a:pt x="2865403" y="12701"/>
                </a:lnTo>
                <a:lnTo>
                  <a:pt x="2779034" y="12701"/>
                </a:lnTo>
                <a:lnTo>
                  <a:pt x="377227" y="1197728"/>
                </a:lnTo>
                <a:cubicBezTo>
                  <a:pt x="372147" y="1200268"/>
                  <a:pt x="238784" y="1266315"/>
                  <a:pt x="133363" y="1394597"/>
                </a:cubicBezTo>
                <a:cubicBezTo>
                  <a:pt x="78748" y="1460644"/>
                  <a:pt x="26673" y="1549553"/>
                  <a:pt x="12701" y="1660054"/>
                </a:cubicBezTo>
                <a:lnTo>
                  <a:pt x="12701" y="1780715"/>
                </a:lnTo>
                <a:cubicBezTo>
                  <a:pt x="20322" y="1837871"/>
                  <a:pt x="38104" y="1900107"/>
                  <a:pt x="69857" y="1964884"/>
                </a:cubicBezTo>
                <a:lnTo>
                  <a:pt x="78748" y="1982665"/>
                </a:lnTo>
                <a:cubicBezTo>
                  <a:pt x="81288" y="1987746"/>
                  <a:pt x="140984" y="2107138"/>
                  <a:pt x="269267" y="2196046"/>
                </a:cubicBezTo>
                <a:cubicBezTo>
                  <a:pt x="337854" y="2243041"/>
                  <a:pt x="435654" y="2286225"/>
                  <a:pt x="560126" y="2286225"/>
                </a:cubicBezTo>
                <a:cubicBezTo>
                  <a:pt x="650304" y="2286225"/>
                  <a:pt x="754455" y="2264633"/>
                  <a:pt x="873847" y="2204937"/>
                </a:cubicBezTo>
                <a:lnTo>
                  <a:pt x="4863309" y="237513"/>
                </a:lnTo>
                <a:lnTo>
                  <a:pt x="4863309" y="195599"/>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35" name="Google Shape;135;p31"/>
          <p:cNvSpPr txBox="1">
            <a:spLocks noGrp="1"/>
          </p:cNvSpPr>
          <p:nvPr>
            <p:ph type="title"/>
          </p:nvPr>
        </p:nvSpPr>
        <p:spPr>
          <a:xfrm>
            <a:off x="2412986" y="5707145"/>
            <a:ext cx="7366027" cy="853993"/>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0"/>
              </a:spcBef>
              <a:spcAft>
                <a:spcPts val="0"/>
              </a:spcAft>
              <a:buClr>
                <a:schemeClr val="accent1"/>
              </a:buClr>
              <a:buSzPts val="1800"/>
              <a:buFont typeface="Arial"/>
              <a:buNone/>
              <a:defRPr sz="1800">
                <a:solidFill>
                  <a:schemeClr val="accent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grpSp>
        <p:nvGrpSpPr>
          <p:cNvPr id="136" name="Google Shape;136;p31"/>
          <p:cNvGrpSpPr/>
          <p:nvPr/>
        </p:nvGrpSpPr>
        <p:grpSpPr>
          <a:xfrm>
            <a:off x="-18799" y="2319272"/>
            <a:ext cx="2884236" cy="2824836"/>
            <a:chOff x="-18799" y="2319272"/>
            <a:chExt cx="2884236" cy="2824836"/>
          </a:xfrm>
        </p:grpSpPr>
        <p:sp>
          <p:nvSpPr>
            <p:cNvPr id="137" name="Google Shape;137;p31"/>
            <p:cNvSpPr/>
            <p:nvPr/>
          </p:nvSpPr>
          <p:spPr>
            <a:xfrm>
              <a:off x="-18799" y="2336694"/>
              <a:ext cx="2871530" cy="2299765"/>
            </a:xfrm>
            <a:custGeom>
              <a:avLst/>
              <a:gdLst/>
              <a:ahLst/>
              <a:cxnLst/>
              <a:rect l="l" t="t" r="r" b="b"/>
              <a:pathLst>
                <a:path w="2871529" h="2299764" extrusionOk="0">
                  <a:moveTo>
                    <a:pt x="2796565" y="306465"/>
                  </a:moveTo>
                  <a:cubicBezTo>
                    <a:pt x="2796565" y="306465"/>
                    <a:pt x="2561507" y="-171276"/>
                    <a:pt x="2026589" y="91735"/>
                  </a:cubicBezTo>
                  <a:lnTo>
                    <a:pt x="12706" y="1085336"/>
                  </a:lnTo>
                  <a:lnTo>
                    <a:pt x="12706" y="2296206"/>
                  </a:lnTo>
                  <a:lnTo>
                    <a:pt x="2506871" y="1066277"/>
                  </a:lnTo>
                  <a:cubicBezTo>
                    <a:pt x="2506871" y="1066277"/>
                    <a:pt x="3041789" y="801994"/>
                    <a:pt x="2805459" y="324253"/>
                  </a:cubicBezTo>
                  <a:lnTo>
                    <a:pt x="2796565" y="306465"/>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38" name="Google Shape;138;p31"/>
            <p:cNvSpPr/>
            <p:nvPr/>
          </p:nvSpPr>
          <p:spPr>
            <a:xfrm>
              <a:off x="-18799" y="2319272"/>
              <a:ext cx="2884236" cy="2337882"/>
            </a:xfrm>
            <a:custGeom>
              <a:avLst/>
              <a:gdLst/>
              <a:ahLst/>
              <a:cxnLst/>
              <a:rect l="l" t="t" r="r" b="b"/>
              <a:pathLst>
                <a:path w="2884235" h="2337882" extrusionOk="0">
                  <a:moveTo>
                    <a:pt x="2871530" y="466193"/>
                  </a:moveTo>
                  <a:cubicBezTo>
                    <a:pt x="2861365" y="424263"/>
                    <a:pt x="2846118" y="379793"/>
                    <a:pt x="2823248" y="334052"/>
                  </a:cubicBezTo>
                  <a:lnTo>
                    <a:pt x="2814354" y="316263"/>
                  </a:lnTo>
                  <a:cubicBezTo>
                    <a:pt x="2811812" y="311181"/>
                    <a:pt x="2564048" y="-175454"/>
                    <a:pt x="2018965" y="93910"/>
                  </a:cubicBezTo>
                  <a:lnTo>
                    <a:pt x="12706" y="1081158"/>
                  </a:lnTo>
                  <a:lnTo>
                    <a:pt x="12706" y="1123087"/>
                  </a:lnTo>
                  <a:lnTo>
                    <a:pt x="2035483" y="126946"/>
                  </a:lnTo>
                  <a:cubicBezTo>
                    <a:pt x="2250212" y="21487"/>
                    <a:pt x="2439530" y="22758"/>
                    <a:pt x="2600895" y="133299"/>
                  </a:cubicBezTo>
                  <a:cubicBezTo>
                    <a:pt x="2721601" y="215887"/>
                    <a:pt x="2780048" y="331511"/>
                    <a:pt x="2780048" y="332781"/>
                  </a:cubicBezTo>
                  <a:lnTo>
                    <a:pt x="2788942" y="350569"/>
                  </a:lnTo>
                  <a:cubicBezTo>
                    <a:pt x="2882965" y="541158"/>
                    <a:pt x="2863906" y="719040"/>
                    <a:pt x="2730495" y="879134"/>
                  </a:cubicBezTo>
                  <a:cubicBezTo>
                    <a:pt x="2630118" y="999840"/>
                    <a:pt x="2500518" y="1065911"/>
                    <a:pt x="2497977" y="1065911"/>
                  </a:cubicBezTo>
                  <a:lnTo>
                    <a:pt x="12706" y="2292028"/>
                  </a:lnTo>
                  <a:lnTo>
                    <a:pt x="12706" y="2333958"/>
                  </a:lnTo>
                  <a:lnTo>
                    <a:pt x="2515765" y="1100216"/>
                  </a:lnTo>
                  <a:cubicBezTo>
                    <a:pt x="2519577" y="1097675"/>
                    <a:pt x="2806730" y="952828"/>
                    <a:pt x="2871530" y="687275"/>
                  </a:cubicBezTo>
                  <a:lnTo>
                    <a:pt x="2871530" y="466193"/>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39" name="Google Shape;139;p31"/>
            <p:cNvSpPr/>
            <p:nvPr/>
          </p:nvSpPr>
          <p:spPr>
            <a:xfrm>
              <a:off x="-18799" y="3968979"/>
              <a:ext cx="1766118" cy="1156235"/>
            </a:xfrm>
            <a:custGeom>
              <a:avLst/>
              <a:gdLst/>
              <a:ahLst/>
              <a:cxnLst/>
              <a:rect l="l" t="t" r="r" b="b"/>
              <a:pathLst>
                <a:path w="1766117" h="1156235" extrusionOk="0">
                  <a:moveTo>
                    <a:pt x="1735624" y="98509"/>
                  </a:moveTo>
                  <a:cubicBezTo>
                    <a:pt x="1735624" y="98509"/>
                    <a:pt x="1658118" y="-57773"/>
                    <a:pt x="1437036" y="51497"/>
                  </a:cubicBezTo>
                  <a:lnTo>
                    <a:pt x="12706" y="754133"/>
                  </a:lnTo>
                  <a:lnTo>
                    <a:pt x="12706" y="1149286"/>
                  </a:lnTo>
                  <a:lnTo>
                    <a:pt x="1594589" y="369144"/>
                  </a:lnTo>
                  <a:cubicBezTo>
                    <a:pt x="1594589" y="369144"/>
                    <a:pt x="1815671" y="259874"/>
                    <a:pt x="1739436" y="103592"/>
                  </a:cubicBezTo>
                  <a:lnTo>
                    <a:pt x="1735624" y="98509"/>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40" name="Google Shape;140;p31"/>
            <p:cNvSpPr/>
            <p:nvPr/>
          </p:nvSpPr>
          <p:spPr>
            <a:xfrm>
              <a:off x="-18799" y="3949755"/>
              <a:ext cx="1778824" cy="1194353"/>
            </a:xfrm>
            <a:custGeom>
              <a:avLst/>
              <a:gdLst/>
              <a:ahLst/>
              <a:cxnLst/>
              <a:rect l="l" t="t" r="r" b="b"/>
              <a:pathLst>
                <a:path w="1778823" h="1194352" extrusionOk="0">
                  <a:moveTo>
                    <a:pt x="1753412" y="108839"/>
                  </a:moveTo>
                  <a:cubicBezTo>
                    <a:pt x="1752141" y="107569"/>
                    <a:pt x="1665742" y="-62690"/>
                    <a:pt x="1429412" y="52933"/>
                  </a:cubicBezTo>
                  <a:lnTo>
                    <a:pt x="12706" y="751757"/>
                  </a:lnTo>
                  <a:lnTo>
                    <a:pt x="12706" y="793686"/>
                  </a:lnTo>
                  <a:lnTo>
                    <a:pt x="1445930" y="87239"/>
                  </a:lnTo>
                  <a:cubicBezTo>
                    <a:pt x="1646683" y="-11867"/>
                    <a:pt x="1715294" y="120274"/>
                    <a:pt x="1719106" y="125357"/>
                  </a:cubicBezTo>
                  <a:lnTo>
                    <a:pt x="1721647" y="131710"/>
                  </a:lnTo>
                  <a:cubicBezTo>
                    <a:pt x="1788989" y="268933"/>
                    <a:pt x="1594589" y="366769"/>
                    <a:pt x="1585694" y="371851"/>
                  </a:cubicBezTo>
                  <a:lnTo>
                    <a:pt x="12706" y="1146910"/>
                  </a:lnTo>
                  <a:lnTo>
                    <a:pt x="12706" y="1188839"/>
                  </a:lnTo>
                  <a:lnTo>
                    <a:pt x="1603483" y="404886"/>
                  </a:lnTo>
                  <a:cubicBezTo>
                    <a:pt x="1686071" y="364228"/>
                    <a:pt x="1824565" y="251145"/>
                    <a:pt x="1755953" y="113921"/>
                  </a:cubicBezTo>
                  <a:lnTo>
                    <a:pt x="1753412" y="108839"/>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Image and Title Slide">
  <p:cSld name="Image and Title Slide">
    <p:spTree>
      <p:nvGrpSpPr>
        <p:cNvPr id="1" name="Shape 141"/>
        <p:cNvGrpSpPr/>
        <p:nvPr/>
      </p:nvGrpSpPr>
      <p:grpSpPr>
        <a:xfrm>
          <a:off x="0" y="0"/>
          <a:ext cx="0" cy="0"/>
          <a:chOff x="0" y="0"/>
          <a:chExt cx="0" cy="0"/>
        </a:xfrm>
      </p:grpSpPr>
      <p:sp>
        <p:nvSpPr>
          <p:cNvPr id="142" name="Google Shape;142;p32"/>
          <p:cNvSpPr>
            <a:spLocks noGrp="1"/>
          </p:cNvSpPr>
          <p:nvPr>
            <p:ph type="pic" idx="2"/>
          </p:nvPr>
        </p:nvSpPr>
        <p:spPr>
          <a:xfrm>
            <a:off x="0" y="1"/>
            <a:ext cx="12190660" cy="5569499"/>
          </a:xfrm>
          <a:prstGeom prst="rect">
            <a:avLst/>
          </a:prstGeom>
          <a:noFill/>
          <a:ln>
            <a:noFill/>
          </a:ln>
        </p:spPr>
      </p:sp>
      <p:sp>
        <p:nvSpPr>
          <p:cNvPr id="143" name="Google Shape;143;p32"/>
          <p:cNvSpPr/>
          <p:nvPr/>
        </p:nvSpPr>
        <p:spPr>
          <a:xfrm>
            <a:off x="7345849" y="-12701"/>
            <a:ext cx="4851878" cy="2298926"/>
          </a:xfrm>
          <a:custGeom>
            <a:avLst/>
            <a:gdLst/>
            <a:ahLst/>
            <a:cxnLst/>
            <a:rect l="l" t="t" r="r" b="b"/>
            <a:pathLst>
              <a:path w="4851877" h="2298926" extrusionOk="0">
                <a:moveTo>
                  <a:pt x="4844811" y="12701"/>
                </a:moveTo>
                <a:lnTo>
                  <a:pt x="2851985" y="12701"/>
                </a:lnTo>
                <a:lnTo>
                  <a:pt x="371430" y="1235832"/>
                </a:lnTo>
                <a:cubicBezTo>
                  <a:pt x="371430" y="1235832"/>
                  <a:pt x="-163292" y="1500018"/>
                  <a:pt x="72951" y="1977585"/>
                </a:cubicBezTo>
                <a:lnTo>
                  <a:pt x="81842" y="1995367"/>
                </a:lnTo>
                <a:cubicBezTo>
                  <a:pt x="81842" y="1995367"/>
                  <a:pt x="316815" y="2472934"/>
                  <a:pt x="851538" y="2210018"/>
                </a:cubicBezTo>
                <a:lnTo>
                  <a:pt x="4844811" y="240054"/>
                </a:lnTo>
                <a:lnTo>
                  <a:pt x="4844811" y="12701"/>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44" name="Google Shape;144;p32"/>
          <p:cNvSpPr/>
          <p:nvPr/>
        </p:nvSpPr>
        <p:spPr>
          <a:xfrm>
            <a:off x="9782306" y="458515"/>
            <a:ext cx="2413238" cy="2578354"/>
          </a:xfrm>
          <a:custGeom>
            <a:avLst/>
            <a:gdLst/>
            <a:ahLst/>
            <a:cxnLst/>
            <a:rect l="l" t="t" r="r" b="b"/>
            <a:pathLst>
              <a:path w="2413237" h="2578353" extrusionOk="0">
                <a:moveTo>
                  <a:pt x="2408354" y="12701"/>
                </a:moveTo>
                <a:lnTo>
                  <a:pt x="487924" y="960215"/>
                </a:lnTo>
                <a:cubicBezTo>
                  <a:pt x="487924" y="960215"/>
                  <a:pt x="-250018" y="1324740"/>
                  <a:pt x="113238" y="2062683"/>
                </a:cubicBezTo>
                <a:lnTo>
                  <a:pt x="127209" y="2090626"/>
                </a:lnTo>
                <a:cubicBezTo>
                  <a:pt x="127209" y="2090626"/>
                  <a:pt x="491735" y="2828568"/>
                  <a:pt x="1229678" y="2465313"/>
                </a:cubicBezTo>
                <a:lnTo>
                  <a:pt x="2408354" y="1883595"/>
                </a:lnTo>
                <a:lnTo>
                  <a:pt x="2408354" y="12701"/>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45" name="Google Shape;145;p32"/>
          <p:cNvSpPr/>
          <p:nvPr/>
        </p:nvSpPr>
        <p:spPr>
          <a:xfrm>
            <a:off x="-12701" y="2355829"/>
            <a:ext cx="2857781" cy="2298926"/>
          </a:xfrm>
          <a:custGeom>
            <a:avLst/>
            <a:gdLst/>
            <a:ahLst/>
            <a:cxnLst/>
            <a:rect l="l" t="t" r="r" b="b"/>
            <a:pathLst>
              <a:path w="2857781" h="2298926" extrusionOk="0">
                <a:moveTo>
                  <a:pt x="2782844" y="306353"/>
                </a:moveTo>
                <a:cubicBezTo>
                  <a:pt x="2782844" y="306353"/>
                  <a:pt x="2547871" y="-171214"/>
                  <a:pt x="2013148" y="91702"/>
                </a:cubicBezTo>
                <a:lnTo>
                  <a:pt x="12701" y="1078589"/>
                </a:lnTo>
                <a:lnTo>
                  <a:pt x="12701" y="2289019"/>
                </a:lnTo>
                <a:lnTo>
                  <a:pt x="2491985" y="1065888"/>
                </a:lnTo>
                <a:cubicBezTo>
                  <a:pt x="2491985" y="1065888"/>
                  <a:pt x="3026708" y="801702"/>
                  <a:pt x="2790465" y="324135"/>
                </a:cubicBezTo>
                <a:lnTo>
                  <a:pt x="2782844" y="306353"/>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46" name="Google Shape;146;p32"/>
          <p:cNvSpPr/>
          <p:nvPr/>
        </p:nvSpPr>
        <p:spPr>
          <a:xfrm>
            <a:off x="10893420" y="5803030"/>
            <a:ext cx="385200" cy="3852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47" name="Google Shape;147;p32"/>
          <p:cNvSpPr/>
          <p:nvPr/>
        </p:nvSpPr>
        <p:spPr>
          <a:xfrm>
            <a:off x="11334292" y="5787811"/>
            <a:ext cx="870509" cy="409651"/>
          </a:xfrm>
          <a:custGeom>
            <a:avLst/>
            <a:gdLst/>
            <a:ahLst/>
            <a:cxnLst/>
            <a:rect l="l" t="t" r="r" b="b"/>
            <a:pathLst>
              <a:path w="870509" h="409651" extrusionOk="0">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a:gsLst>
              <a:gs pos="0">
                <a:schemeClr val="accent1"/>
              </a:gs>
              <a:gs pos="12000">
                <a:schemeClr val="accent1"/>
              </a:gs>
              <a:gs pos="100000">
                <a:schemeClr val="accent3"/>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48" name="Google Shape;148;p32"/>
          <p:cNvSpPr txBox="1">
            <a:spLocks noGrp="1"/>
          </p:cNvSpPr>
          <p:nvPr>
            <p:ph type="title"/>
          </p:nvPr>
        </p:nvSpPr>
        <p:spPr>
          <a:xfrm>
            <a:off x="838200" y="4349863"/>
            <a:ext cx="10515600" cy="782638"/>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lt1"/>
              </a:buClr>
              <a:buSzPts val="4000"/>
              <a:buFont typeface="Century Gothic"/>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9" name="Google Shape;149;p32"/>
          <p:cNvSpPr txBox="1">
            <a:spLocks noGrp="1"/>
          </p:cNvSpPr>
          <p:nvPr>
            <p:ph type="ftr" idx="11"/>
          </p:nvPr>
        </p:nvSpPr>
        <p:spPr>
          <a:xfrm>
            <a:off x="812290" y="5797769"/>
            <a:ext cx="238811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0" name="Google Shape;150;p32"/>
          <p:cNvSpPr txBox="1">
            <a:spLocks noGrp="1"/>
          </p:cNvSpPr>
          <p:nvPr>
            <p:ph type="sldNum" idx="12"/>
          </p:nvPr>
        </p:nvSpPr>
        <p:spPr>
          <a:xfrm>
            <a:off x="10804358" y="5816819"/>
            <a:ext cx="549442"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
        <p:nvSpPr>
          <p:cNvPr id="151" name="Google Shape;151;p32"/>
          <p:cNvSpPr txBox="1">
            <a:spLocks noGrp="1"/>
          </p:cNvSpPr>
          <p:nvPr>
            <p:ph type="body" idx="1"/>
          </p:nvPr>
        </p:nvSpPr>
        <p:spPr>
          <a:xfrm>
            <a:off x="2412987" y="5718810"/>
            <a:ext cx="7366026" cy="946532"/>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000"/>
              </a:spcBef>
              <a:spcAft>
                <a:spcPts val="0"/>
              </a:spcAft>
              <a:buClr>
                <a:schemeClr val="accent1"/>
              </a:buClr>
              <a:buSzPts val="1800"/>
              <a:buNone/>
              <a:defRPr sz="1800" b="1" i="0"/>
            </a:lvl1pPr>
            <a:lvl2pPr marL="914400" lvl="1" indent="-228600" algn="l">
              <a:lnSpc>
                <a:spcPct val="90000"/>
              </a:lnSpc>
              <a:spcBef>
                <a:spcPts val="500"/>
              </a:spcBef>
              <a:spcAft>
                <a:spcPts val="0"/>
              </a:spcAft>
              <a:buClr>
                <a:schemeClr val="accent1"/>
              </a:buClr>
              <a:buSzPts val="1800"/>
              <a:buNone/>
              <a:defRPr sz="1800" b="1" i="1"/>
            </a:lvl2pPr>
            <a:lvl3pPr marL="1371600" lvl="2" indent="-228600" algn="l">
              <a:lnSpc>
                <a:spcPct val="90000"/>
              </a:lnSpc>
              <a:spcBef>
                <a:spcPts val="500"/>
              </a:spcBef>
              <a:spcAft>
                <a:spcPts val="0"/>
              </a:spcAft>
              <a:buClr>
                <a:schemeClr val="accent1"/>
              </a:buClr>
              <a:buSzPts val="1800"/>
              <a:buNone/>
              <a:defRPr sz="1800" b="1" i="1"/>
            </a:lvl3pPr>
            <a:lvl4pPr marL="1828800" lvl="3" indent="-228600" algn="l">
              <a:lnSpc>
                <a:spcPct val="90000"/>
              </a:lnSpc>
              <a:spcBef>
                <a:spcPts val="500"/>
              </a:spcBef>
              <a:spcAft>
                <a:spcPts val="0"/>
              </a:spcAft>
              <a:buClr>
                <a:schemeClr val="accent1"/>
              </a:buClr>
              <a:buSzPts val="1800"/>
              <a:buNone/>
              <a:defRPr sz="1800" b="1" i="1"/>
            </a:lvl4pPr>
            <a:lvl5pPr marL="2286000" lvl="4" indent="-228600" algn="l">
              <a:lnSpc>
                <a:spcPct val="90000"/>
              </a:lnSpc>
              <a:spcBef>
                <a:spcPts val="500"/>
              </a:spcBef>
              <a:spcAft>
                <a:spcPts val="0"/>
              </a:spcAft>
              <a:buClr>
                <a:schemeClr val="accent1"/>
              </a:buClr>
              <a:buSzPts val="1800"/>
              <a:buNone/>
              <a:defRPr sz="1800" b="1" i="1"/>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152" name="Google Shape;152;p32"/>
          <p:cNvPicPr preferRelativeResize="0"/>
          <p:nvPr/>
        </p:nvPicPr>
        <p:blipFill rotWithShape="1">
          <a:blip r:embed="rId2">
            <a:alphaModFix/>
          </a:blip>
          <a:srcRect/>
          <a:stretch/>
        </p:blipFill>
        <p:spPr>
          <a:xfrm>
            <a:off x="4762500" y="5155439"/>
            <a:ext cx="2667000" cy="139903"/>
          </a:xfrm>
          <a:prstGeom prst="rect">
            <a:avLst/>
          </a:prstGeom>
          <a:noFill/>
          <a:ln>
            <a:noFill/>
          </a:ln>
        </p:spPr>
      </p:pic>
      <p:sp>
        <p:nvSpPr>
          <p:cNvPr id="153" name="Google Shape;153;p32"/>
          <p:cNvSpPr/>
          <p:nvPr/>
        </p:nvSpPr>
        <p:spPr>
          <a:xfrm>
            <a:off x="8826099" y="2044901"/>
            <a:ext cx="736673" cy="736673"/>
          </a:xfrm>
          <a:custGeom>
            <a:avLst/>
            <a:gdLst/>
            <a:ahLst/>
            <a:cxnLst/>
            <a:rect l="l" t="t" r="r" b="b"/>
            <a:pathLst>
              <a:path w="736672" h="736672" extrusionOk="0">
                <a:moveTo>
                  <a:pt x="372146" y="731592"/>
                </a:moveTo>
                <a:cubicBezTo>
                  <a:pt x="570286" y="731592"/>
                  <a:pt x="731592" y="570286"/>
                  <a:pt x="731592" y="372147"/>
                </a:cubicBezTo>
                <a:cubicBezTo>
                  <a:pt x="731592" y="174007"/>
                  <a:pt x="570286" y="12701"/>
                  <a:pt x="372146" y="12701"/>
                </a:cubicBezTo>
                <a:cubicBezTo>
                  <a:pt x="174007" y="12701"/>
                  <a:pt x="12701" y="174007"/>
                  <a:pt x="12701" y="372147"/>
                </a:cubicBezTo>
                <a:cubicBezTo>
                  <a:pt x="12701" y="570286"/>
                  <a:pt x="174007" y="731592"/>
                  <a:pt x="372146" y="731592"/>
                </a:cubicBezTo>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54" name="Google Shape;154;p32"/>
          <p:cNvSpPr/>
          <p:nvPr/>
        </p:nvSpPr>
        <p:spPr>
          <a:xfrm>
            <a:off x="8810222" y="2029025"/>
            <a:ext cx="774776" cy="774776"/>
          </a:xfrm>
          <a:custGeom>
            <a:avLst/>
            <a:gdLst/>
            <a:ahLst/>
            <a:cxnLst/>
            <a:rect l="l" t="t" r="r" b="b"/>
            <a:pathLst>
              <a:path w="774776" h="774776" extrusionOk="0">
                <a:moveTo>
                  <a:pt x="388023" y="766521"/>
                </a:moveTo>
                <a:cubicBezTo>
                  <a:pt x="179722" y="766521"/>
                  <a:pt x="9526" y="596324"/>
                  <a:pt x="9526" y="388023"/>
                </a:cubicBezTo>
                <a:cubicBezTo>
                  <a:pt x="9526" y="179723"/>
                  <a:pt x="179722" y="9526"/>
                  <a:pt x="388023" y="9526"/>
                </a:cubicBezTo>
                <a:cubicBezTo>
                  <a:pt x="596323" y="9526"/>
                  <a:pt x="766520" y="179723"/>
                  <a:pt x="766520" y="388023"/>
                </a:cubicBezTo>
                <a:cubicBezTo>
                  <a:pt x="766520" y="596324"/>
                  <a:pt x="596323" y="766521"/>
                  <a:pt x="388023" y="766521"/>
                </a:cubicBezTo>
                <a:close/>
                <a:moveTo>
                  <a:pt x="388023" y="48900"/>
                </a:moveTo>
                <a:cubicBezTo>
                  <a:pt x="200045" y="48900"/>
                  <a:pt x="47630" y="201315"/>
                  <a:pt x="47630" y="389293"/>
                </a:cubicBezTo>
                <a:cubicBezTo>
                  <a:pt x="47630" y="577272"/>
                  <a:pt x="200045" y="729687"/>
                  <a:pt x="388023" y="729687"/>
                </a:cubicBezTo>
                <a:cubicBezTo>
                  <a:pt x="576001" y="729687"/>
                  <a:pt x="728416" y="577272"/>
                  <a:pt x="728416" y="389293"/>
                </a:cubicBezTo>
                <a:cubicBezTo>
                  <a:pt x="728416" y="201315"/>
                  <a:pt x="576001" y="48900"/>
                  <a:pt x="388023" y="4890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55" name="Google Shape;155;p32"/>
          <p:cNvSpPr/>
          <p:nvPr/>
        </p:nvSpPr>
        <p:spPr>
          <a:xfrm>
            <a:off x="7329938" y="-9526"/>
            <a:ext cx="4864579" cy="2311628"/>
          </a:xfrm>
          <a:custGeom>
            <a:avLst/>
            <a:gdLst/>
            <a:ahLst/>
            <a:cxnLst/>
            <a:rect l="l" t="t" r="r" b="b"/>
            <a:pathLst>
              <a:path w="4864578" h="2311627" extrusionOk="0">
                <a:moveTo>
                  <a:pt x="2911080" y="9526"/>
                </a:moveTo>
                <a:lnTo>
                  <a:pt x="2824712" y="9526"/>
                </a:lnTo>
                <a:lnTo>
                  <a:pt x="378451" y="1216145"/>
                </a:lnTo>
                <a:cubicBezTo>
                  <a:pt x="373371" y="1218685"/>
                  <a:pt x="240007" y="1284732"/>
                  <a:pt x="134587" y="1413014"/>
                </a:cubicBezTo>
                <a:cubicBezTo>
                  <a:pt x="35518" y="1532406"/>
                  <a:pt x="-54662" y="1728005"/>
                  <a:pt x="71081" y="1983300"/>
                </a:cubicBezTo>
                <a:lnTo>
                  <a:pt x="79972" y="2001082"/>
                </a:lnTo>
                <a:cubicBezTo>
                  <a:pt x="82512" y="2006163"/>
                  <a:pt x="142208" y="2125554"/>
                  <a:pt x="270491" y="2214463"/>
                </a:cubicBezTo>
                <a:cubicBezTo>
                  <a:pt x="339077" y="2261458"/>
                  <a:pt x="436877" y="2304642"/>
                  <a:pt x="561349" y="2304642"/>
                </a:cubicBezTo>
                <a:cubicBezTo>
                  <a:pt x="651528" y="2304642"/>
                  <a:pt x="755678" y="2283050"/>
                  <a:pt x="875070" y="2223354"/>
                </a:cubicBezTo>
                <a:lnTo>
                  <a:pt x="4860722" y="258470"/>
                </a:lnTo>
                <a:lnTo>
                  <a:pt x="4860722" y="216556"/>
                </a:lnTo>
                <a:lnTo>
                  <a:pt x="858558" y="2189061"/>
                </a:lnTo>
                <a:cubicBezTo>
                  <a:pt x="643907" y="2294481"/>
                  <a:pt x="454659" y="2293211"/>
                  <a:pt x="293353" y="2182710"/>
                </a:cubicBezTo>
                <a:cubicBezTo>
                  <a:pt x="172691" y="2100152"/>
                  <a:pt x="114265" y="1984570"/>
                  <a:pt x="114265" y="1983300"/>
                </a:cubicBezTo>
                <a:lnTo>
                  <a:pt x="105374" y="1965519"/>
                </a:lnTo>
                <a:cubicBezTo>
                  <a:pt x="11385" y="1775000"/>
                  <a:pt x="30437" y="1597182"/>
                  <a:pt x="163800" y="1437147"/>
                </a:cubicBezTo>
                <a:cubicBezTo>
                  <a:pt x="264140" y="1315215"/>
                  <a:pt x="394963" y="1250438"/>
                  <a:pt x="396233" y="1249168"/>
                </a:cubicBezTo>
                <a:lnTo>
                  <a:pt x="396233" y="1249168"/>
                </a:lnTo>
                <a:lnTo>
                  <a:pt x="2911080" y="9526"/>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56" name="Google Shape;156;p32"/>
          <p:cNvSpPr/>
          <p:nvPr/>
        </p:nvSpPr>
        <p:spPr>
          <a:xfrm>
            <a:off x="9766949" y="442639"/>
            <a:ext cx="2425939" cy="2603756"/>
          </a:xfrm>
          <a:custGeom>
            <a:avLst/>
            <a:gdLst/>
            <a:ahLst/>
            <a:cxnLst/>
            <a:rect l="l" t="t" r="r" b="b"/>
            <a:pathLst>
              <a:path w="2425938" h="2603756" extrusionOk="0">
                <a:moveTo>
                  <a:pt x="2423711" y="1877880"/>
                </a:moveTo>
                <a:lnTo>
                  <a:pt x="1236144" y="2463408"/>
                </a:lnTo>
                <a:cubicBezTo>
                  <a:pt x="937665" y="2610742"/>
                  <a:pt x="665858" y="2594231"/>
                  <a:pt x="429615" y="2415143"/>
                </a:cubicBezTo>
                <a:cubicBezTo>
                  <a:pt x="251797" y="2280510"/>
                  <a:pt x="160348" y="2098882"/>
                  <a:pt x="160348" y="2097612"/>
                </a:cubicBezTo>
                <a:lnTo>
                  <a:pt x="146377" y="2069669"/>
                </a:lnTo>
                <a:cubicBezTo>
                  <a:pt x="-957" y="1771190"/>
                  <a:pt x="15554" y="1499383"/>
                  <a:pt x="194642" y="1263139"/>
                </a:cubicBezTo>
                <a:cubicBezTo>
                  <a:pt x="329275" y="1085322"/>
                  <a:pt x="509632" y="995143"/>
                  <a:pt x="512173" y="993873"/>
                </a:cubicBezTo>
                <a:lnTo>
                  <a:pt x="2423711" y="51440"/>
                </a:lnTo>
                <a:lnTo>
                  <a:pt x="2423711" y="9526"/>
                </a:lnTo>
                <a:lnTo>
                  <a:pt x="494391" y="960850"/>
                </a:lnTo>
                <a:cubicBezTo>
                  <a:pt x="486770" y="964660"/>
                  <a:pt x="303873" y="1056109"/>
                  <a:pt x="164159" y="1240277"/>
                </a:cubicBezTo>
                <a:cubicBezTo>
                  <a:pt x="34606" y="1411744"/>
                  <a:pt x="-80976" y="1697522"/>
                  <a:pt x="112083" y="2088721"/>
                </a:cubicBezTo>
                <a:lnTo>
                  <a:pt x="126055" y="2116664"/>
                </a:lnTo>
                <a:cubicBezTo>
                  <a:pt x="129865" y="2124284"/>
                  <a:pt x="221315" y="2307182"/>
                  <a:pt x="405483" y="2446896"/>
                </a:cubicBezTo>
                <a:cubicBezTo>
                  <a:pt x="510903" y="2526914"/>
                  <a:pt x="660778" y="2601851"/>
                  <a:pt x="851296" y="2601851"/>
                </a:cubicBezTo>
                <a:cubicBezTo>
                  <a:pt x="969418" y="2601851"/>
                  <a:pt x="1104052" y="2572638"/>
                  <a:pt x="1252656" y="2498971"/>
                </a:cubicBezTo>
                <a:lnTo>
                  <a:pt x="2422441" y="1922334"/>
                </a:lnTo>
                <a:lnTo>
                  <a:pt x="2422441" y="187788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57" name="Google Shape;157;p32"/>
          <p:cNvSpPr/>
          <p:nvPr/>
        </p:nvSpPr>
        <p:spPr>
          <a:xfrm>
            <a:off x="-9526" y="2340318"/>
            <a:ext cx="2870483" cy="2540250"/>
          </a:xfrm>
          <a:custGeom>
            <a:avLst/>
            <a:gdLst/>
            <a:ahLst/>
            <a:cxnLst/>
            <a:rect l="l" t="t" r="r" b="b"/>
            <a:pathLst>
              <a:path w="2870482" h="2540250" extrusionOk="0">
                <a:moveTo>
                  <a:pt x="2481189" y="1064887"/>
                </a:moveTo>
                <a:lnTo>
                  <a:pt x="1678470" y="1461166"/>
                </a:lnTo>
                <a:cubicBezTo>
                  <a:pt x="1640366" y="1423062"/>
                  <a:pt x="1556538" y="1374797"/>
                  <a:pt x="1406664" y="1448465"/>
                </a:cubicBezTo>
                <a:lnTo>
                  <a:pt x="9526" y="2136873"/>
                </a:lnTo>
                <a:lnTo>
                  <a:pt x="9526" y="2531882"/>
                </a:lnTo>
                <a:lnTo>
                  <a:pt x="1564159" y="1765996"/>
                </a:lnTo>
                <a:cubicBezTo>
                  <a:pt x="1564159" y="1765996"/>
                  <a:pt x="1785161" y="1656765"/>
                  <a:pt x="1708953" y="1500540"/>
                </a:cubicBezTo>
                <a:lnTo>
                  <a:pt x="1706413" y="1494189"/>
                </a:lnTo>
                <a:cubicBezTo>
                  <a:pt x="1706413" y="1494189"/>
                  <a:pt x="1705143" y="1492919"/>
                  <a:pt x="1703873" y="1490379"/>
                </a:cubicBezTo>
                <a:lnTo>
                  <a:pt x="2498971" y="1097910"/>
                </a:lnTo>
                <a:cubicBezTo>
                  <a:pt x="2504051" y="1095370"/>
                  <a:pt x="3047665" y="819753"/>
                  <a:pt x="2806341" y="330755"/>
                </a:cubicBezTo>
                <a:lnTo>
                  <a:pt x="2797450" y="312973"/>
                </a:lnTo>
                <a:cubicBezTo>
                  <a:pt x="2794910" y="307892"/>
                  <a:pt x="2547236" y="-178566"/>
                  <a:pt x="2002352" y="90701"/>
                </a:cubicBezTo>
                <a:lnTo>
                  <a:pt x="9526" y="1073778"/>
                </a:lnTo>
                <a:lnTo>
                  <a:pt x="9526" y="1115692"/>
                </a:lnTo>
                <a:lnTo>
                  <a:pt x="2017594" y="124994"/>
                </a:lnTo>
                <a:cubicBezTo>
                  <a:pt x="2232245" y="19574"/>
                  <a:pt x="2421493" y="20844"/>
                  <a:pt x="2582799" y="131345"/>
                </a:cubicBezTo>
                <a:cubicBezTo>
                  <a:pt x="2703461" y="213903"/>
                  <a:pt x="2761887" y="329484"/>
                  <a:pt x="2761887" y="330755"/>
                </a:cubicBezTo>
                <a:lnTo>
                  <a:pt x="2770778" y="348536"/>
                </a:lnTo>
                <a:cubicBezTo>
                  <a:pt x="2864767" y="539055"/>
                  <a:pt x="2845715" y="716873"/>
                  <a:pt x="2712352" y="876908"/>
                </a:cubicBezTo>
                <a:cubicBezTo>
                  <a:pt x="2613282" y="998840"/>
                  <a:pt x="2482459" y="1063617"/>
                  <a:pt x="2481189" y="106488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hanks slide">
  <p:cSld name="Thanks slide">
    <p:spTree>
      <p:nvGrpSpPr>
        <p:cNvPr id="1" name="Shape 158"/>
        <p:cNvGrpSpPr/>
        <p:nvPr/>
      </p:nvGrpSpPr>
      <p:grpSpPr>
        <a:xfrm>
          <a:off x="0" y="0"/>
          <a:ext cx="0" cy="0"/>
          <a:chOff x="0" y="0"/>
          <a:chExt cx="0" cy="0"/>
        </a:xfrm>
      </p:grpSpPr>
      <p:sp>
        <p:nvSpPr>
          <p:cNvPr id="159" name="Google Shape;159;p33"/>
          <p:cNvSpPr>
            <a:spLocks noGrp="1"/>
          </p:cNvSpPr>
          <p:nvPr>
            <p:ph type="pic" idx="2"/>
          </p:nvPr>
        </p:nvSpPr>
        <p:spPr>
          <a:xfrm>
            <a:off x="5245189" y="1"/>
            <a:ext cx="6943003" cy="5934621"/>
          </a:xfrm>
          <a:prstGeom prst="rect">
            <a:avLst/>
          </a:prstGeom>
          <a:noFill/>
          <a:ln>
            <a:noFill/>
          </a:ln>
        </p:spPr>
      </p:sp>
      <p:sp>
        <p:nvSpPr>
          <p:cNvPr id="160" name="Google Shape;160;p33"/>
          <p:cNvSpPr txBox="1">
            <a:spLocks noGrp="1"/>
          </p:cNvSpPr>
          <p:nvPr>
            <p:ph type="title"/>
          </p:nvPr>
        </p:nvSpPr>
        <p:spPr>
          <a:xfrm>
            <a:off x="814944" y="453050"/>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accent1"/>
              </a:buClr>
              <a:buSzPts val="4000"/>
              <a:buFont typeface="Century Gothic"/>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1" name="Google Shape;161;p33"/>
          <p:cNvSpPr/>
          <p:nvPr/>
        </p:nvSpPr>
        <p:spPr>
          <a:xfrm>
            <a:off x="8704586" y="5422906"/>
            <a:ext cx="736600" cy="736600"/>
          </a:xfrm>
          <a:custGeom>
            <a:avLst/>
            <a:gdLst/>
            <a:ahLst/>
            <a:cxnLst/>
            <a:rect l="l" t="t" r="r" b="b"/>
            <a:pathLst>
              <a:path w="736600" h="736600" extrusionOk="0">
                <a:moveTo>
                  <a:pt x="372104" y="731514"/>
                </a:moveTo>
                <a:cubicBezTo>
                  <a:pt x="570224" y="731514"/>
                  <a:pt x="731514" y="570224"/>
                  <a:pt x="731514" y="372104"/>
                </a:cubicBezTo>
                <a:cubicBezTo>
                  <a:pt x="731514" y="173984"/>
                  <a:pt x="570224" y="12694"/>
                  <a:pt x="372104" y="12694"/>
                </a:cubicBezTo>
                <a:cubicBezTo>
                  <a:pt x="173984" y="12694"/>
                  <a:pt x="12694" y="173984"/>
                  <a:pt x="12694" y="372104"/>
                </a:cubicBezTo>
                <a:cubicBezTo>
                  <a:pt x="12694" y="570224"/>
                  <a:pt x="173984" y="731514"/>
                  <a:pt x="372104" y="731514"/>
                </a:cubicBezTo>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62" name="Google Shape;162;p33"/>
          <p:cNvSpPr/>
          <p:nvPr/>
        </p:nvSpPr>
        <p:spPr>
          <a:xfrm>
            <a:off x="9659429" y="3776986"/>
            <a:ext cx="2540000" cy="2628900"/>
          </a:xfrm>
          <a:custGeom>
            <a:avLst/>
            <a:gdLst/>
            <a:ahLst/>
            <a:cxnLst/>
            <a:rect l="l" t="t" r="r" b="b"/>
            <a:pathLst>
              <a:path w="2540000" h="2628900" extrusionOk="0">
                <a:moveTo>
                  <a:pt x="2528761" y="12694"/>
                </a:moveTo>
                <a:lnTo>
                  <a:pt x="487871" y="1018534"/>
                </a:lnTo>
                <a:cubicBezTo>
                  <a:pt x="487871" y="1018534"/>
                  <a:pt x="-249999" y="1383024"/>
                  <a:pt x="113221" y="2120894"/>
                </a:cubicBezTo>
                <a:lnTo>
                  <a:pt x="127191" y="2148834"/>
                </a:lnTo>
                <a:cubicBezTo>
                  <a:pt x="127191" y="2148834"/>
                  <a:pt x="491681" y="2886705"/>
                  <a:pt x="1229551" y="2523484"/>
                </a:cubicBezTo>
                <a:lnTo>
                  <a:pt x="2528761" y="1883404"/>
                </a:lnTo>
                <a:lnTo>
                  <a:pt x="2528761" y="12694"/>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63" name="Google Shape;163;p33"/>
          <p:cNvSpPr txBox="1">
            <a:spLocks noGrp="1"/>
          </p:cNvSpPr>
          <p:nvPr>
            <p:ph type="body" idx="1"/>
          </p:nvPr>
        </p:nvSpPr>
        <p:spPr>
          <a:xfrm>
            <a:off x="824420" y="3955665"/>
            <a:ext cx="4367531" cy="524711"/>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accent1"/>
              </a:buClr>
              <a:buSzPts val="2800"/>
              <a:buNone/>
              <a:defRPr sz="2800" b="1" i="0"/>
            </a:lvl1pPr>
            <a:lvl2pPr marL="914400" lvl="1" indent="-228600" algn="l">
              <a:lnSpc>
                <a:spcPct val="90000"/>
              </a:lnSpc>
              <a:spcBef>
                <a:spcPts val="500"/>
              </a:spcBef>
              <a:spcAft>
                <a:spcPts val="0"/>
              </a:spcAft>
              <a:buClr>
                <a:schemeClr val="accent1"/>
              </a:buClr>
              <a:buSzPts val="1800"/>
              <a:buNone/>
              <a:defRPr sz="1800" b="1" i="1"/>
            </a:lvl2pPr>
            <a:lvl3pPr marL="1371600" lvl="2" indent="-228600" algn="l">
              <a:lnSpc>
                <a:spcPct val="90000"/>
              </a:lnSpc>
              <a:spcBef>
                <a:spcPts val="500"/>
              </a:spcBef>
              <a:spcAft>
                <a:spcPts val="0"/>
              </a:spcAft>
              <a:buClr>
                <a:schemeClr val="accent1"/>
              </a:buClr>
              <a:buSzPts val="1800"/>
              <a:buNone/>
              <a:defRPr sz="1800" b="1" i="1"/>
            </a:lvl3pPr>
            <a:lvl4pPr marL="1828800" lvl="3" indent="-228600" algn="l">
              <a:lnSpc>
                <a:spcPct val="90000"/>
              </a:lnSpc>
              <a:spcBef>
                <a:spcPts val="500"/>
              </a:spcBef>
              <a:spcAft>
                <a:spcPts val="0"/>
              </a:spcAft>
              <a:buClr>
                <a:schemeClr val="accent1"/>
              </a:buClr>
              <a:buSzPts val="1800"/>
              <a:buNone/>
              <a:defRPr sz="1800" b="1" i="1"/>
            </a:lvl4pPr>
            <a:lvl5pPr marL="2286000" lvl="4" indent="-228600" algn="l">
              <a:lnSpc>
                <a:spcPct val="90000"/>
              </a:lnSpc>
              <a:spcBef>
                <a:spcPts val="500"/>
              </a:spcBef>
              <a:spcAft>
                <a:spcPts val="0"/>
              </a:spcAft>
              <a:buClr>
                <a:schemeClr val="accent1"/>
              </a:buClr>
              <a:buSzPts val="1800"/>
              <a:buNone/>
              <a:defRPr sz="1800" b="1" i="1"/>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4" name="Google Shape;164;p33"/>
          <p:cNvSpPr txBox="1">
            <a:spLocks noGrp="1"/>
          </p:cNvSpPr>
          <p:nvPr>
            <p:ph type="body" idx="3"/>
          </p:nvPr>
        </p:nvSpPr>
        <p:spPr>
          <a:xfrm>
            <a:off x="824420" y="4633361"/>
            <a:ext cx="4367531" cy="365125"/>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accent1"/>
              </a:buClr>
              <a:buSzPts val="1800"/>
              <a:buNone/>
              <a:defRPr sz="1800" b="1" i="0"/>
            </a:lvl1pPr>
            <a:lvl2pPr marL="914400" lvl="1" indent="-228600" algn="l">
              <a:lnSpc>
                <a:spcPct val="90000"/>
              </a:lnSpc>
              <a:spcBef>
                <a:spcPts val="500"/>
              </a:spcBef>
              <a:spcAft>
                <a:spcPts val="0"/>
              </a:spcAft>
              <a:buClr>
                <a:schemeClr val="accent1"/>
              </a:buClr>
              <a:buSzPts val="1800"/>
              <a:buNone/>
              <a:defRPr sz="1800" b="1" i="1"/>
            </a:lvl2pPr>
            <a:lvl3pPr marL="1371600" lvl="2" indent="-228600" algn="l">
              <a:lnSpc>
                <a:spcPct val="90000"/>
              </a:lnSpc>
              <a:spcBef>
                <a:spcPts val="500"/>
              </a:spcBef>
              <a:spcAft>
                <a:spcPts val="0"/>
              </a:spcAft>
              <a:buClr>
                <a:schemeClr val="accent1"/>
              </a:buClr>
              <a:buSzPts val="1800"/>
              <a:buNone/>
              <a:defRPr sz="1800" b="1" i="1"/>
            </a:lvl3pPr>
            <a:lvl4pPr marL="1828800" lvl="3" indent="-228600" algn="l">
              <a:lnSpc>
                <a:spcPct val="90000"/>
              </a:lnSpc>
              <a:spcBef>
                <a:spcPts val="500"/>
              </a:spcBef>
              <a:spcAft>
                <a:spcPts val="0"/>
              </a:spcAft>
              <a:buClr>
                <a:schemeClr val="accent1"/>
              </a:buClr>
              <a:buSzPts val="1800"/>
              <a:buNone/>
              <a:defRPr sz="1800" b="1" i="1"/>
            </a:lvl4pPr>
            <a:lvl5pPr marL="2286000" lvl="4" indent="-228600" algn="l">
              <a:lnSpc>
                <a:spcPct val="90000"/>
              </a:lnSpc>
              <a:spcBef>
                <a:spcPts val="500"/>
              </a:spcBef>
              <a:spcAft>
                <a:spcPts val="0"/>
              </a:spcAft>
              <a:buClr>
                <a:schemeClr val="accent1"/>
              </a:buClr>
              <a:buSzPts val="1800"/>
              <a:buNone/>
              <a:defRPr sz="1800" b="1" i="1"/>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5" name="Google Shape;165;p33"/>
          <p:cNvSpPr txBox="1">
            <a:spLocks noGrp="1"/>
          </p:cNvSpPr>
          <p:nvPr>
            <p:ph type="body" idx="4"/>
          </p:nvPr>
        </p:nvSpPr>
        <p:spPr>
          <a:xfrm>
            <a:off x="824420" y="4892976"/>
            <a:ext cx="4367531" cy="365125"/>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accent3"/>
              </a:buClr>
              <a:buSzPts val="2500"/>
              <a:buNone/>
              <a:defRPr sz="2500" b="1" i="0">
                <a:solidFill>
                  <a:schemeClr val="accent3"/>
                </a:solidFill>
                <a:latin typeface="Century Gothic"/>
                <a:ea typeface="Century Gothic"/>
                <a:cs typeface="Century Gothic"/>
                <a:sym typeface="Century Gothic"/>
              </a:defRPr>
            </a:lvl1pPr>
            <a:lvl2pPr marL="914400" lvl="1" indent="-228600" algn="l">
              <a:lnSpc>
                <a:spcPct val="90000"/>
              </a:lnSpc>
              <a:spcBef>
                <a:spcPts val="500"/>
              </a:spcBef>
              <a:spcAft>
                <a:spcPts val="0"/>
              </a:spcAft>
              <a:buClr>
                <a:schemeClr val="accent1"/>
              </a:buClr>
              <a:buSzPts val="1800"/>
              <a:buNone/>
              <a:defRPr sz="1800" b="1" i="1"/>
            </a:lvl2pPr>
            <a:lvl3pPr marL="1371600" lvl="2" indent="-228600" algn="l">
              <a:lnSpc>
                <a:spcPct val="90000"/>
              </a:lnSpc>
              <a:spcBef>
                <a:spcPts val="500"/>
              </a:spcBef>
              <a:spcAft>
                <a:spcPts val="0"/>
              </a:spcAft>
              <a:buClr>
                <a:schemeClr val="accent1"/>
              </a:buClr>
              <a:buSzPts val="1800"/>
              <a:buNone/>
              <a:defRPr sz="1800" b="1" i="1"/>
            </a:lvl3pPr>
            <a:lvl4pPr marL="1828800" lvl="3" indent="-228600" algn="l">
              <a:lnSpc>
                <a:spcPct val="90000"/>
              </a:lnSpc>
              <a:spcBef>
                <a:spcPts val="500"/>
              </a:spcBef>
              <a:spcAft>
                <a:spcPts val="0"/>
              </a:spcAft>
              <a:buClr>
                <a:schemeClr val="accent1"/>
              </a:buClr>
              <a:buSzPts val="1800"/>
              <a:buNone/>
              <a:defRPr sz="1800" b="1" i="1"/>
            </a:lvl4pPr>
            <a:lvl5pPr marL="2286000" lvl="4" indent="-228600" algn="l">
              <a:lnSpc>
                <a:spcPct val="90000"/>
              </a:lnSpc>
              <a:spcBef>
                <a:spcPts val="500"/>
              </a:spcBef>
              <a:spcAft>
                <a:spcPts val="0"/>
              </a:spcAft>
              <a:buClr>
                <a:schemeClr val="accent1"/>
              </a:buClr>
              <a:buSzPts val="1800"/>
              <a:buNone/>
              <a:defRPr sz="1800" b="1" i="1"/>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6" name="Google Shape;166;p33"/>
          <p:cNvSpPr txBox="1">
            <a:spLocks noGrp="1"/>
          </p:cNvSpPr>
          <p:nvPr>
            <p:ph type="body" idx="5"/>
          </p:nvPr>
        </p:nvSpPr>
        <p:spPr>
          <a:xfrm>
            <a:off x="824420" y="5334299"/>
            <a:ext cx="4367531" cy="365125"/>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accent1"/>
              </a:buClr>
              <a:buSzPts val="1800"/>
              <a:buNone/>
              <a:defRPr sz="1800" b="1" i="0"/>
            </a:lvl1pPr>
            <a:lvl2pPr marL="914400" lvl="1" indent="-228600" algn="l">
              <a:lnSpc>
                <a:spcPct val="90000"/>
              </a:lnSpc>
              <a:spcBef>
                <a:spcPts val="500"/>
              </a:spcBef>
              <a:spcAft>
                <a:spcPts val="0"/>
              </a:spcAft>
              <a:buClr>
                <a:schemeClr val="accent1"/>
              </a:buClr>
              <a:buSzPts val="1800"/>
              <a:buNone/>
              <a:defRPr sz="1800" b="1" i="1"/>
            </a:lvl2pPr>
            <a:lvl3pPr marL="1371600" lvl="2" indent="-228600" algn="l">
              <a:lnSpc>
                <a:spcPct val="90000"/>
              </a:lnSpc>
              <a:spcBef>
                <a:spcPts val="500"/>
              </a:spcBef>
              <a:spcAft>
                <a:spcPts val="0"/>
              </a:spcAft>
              <a:buClr>
                <a:schemeClr val="accent1"/>
              </a:buClr>
              <a:buSzPts val="1800"/>
              <a:buNone/>
              <a:defRPr sz="1800" b="1" i="1"/>
            </a:lvl3pPr>
            <a:lvl4pPr marL="1828800" lvl="3" indent="-228600" algn="l">
              <a:lnSpc>
                <a:spcPct val="90000"/>
              </a:lnSpc>
              <a:spcBef>
                <a:spcPts val="500"/>
              </a:spcBef>
              <a:spcAft>
                <a:spcPts val="0"/>
              </a:spcAft>
              <a:buClr>
                <a:schemeClr val="accent1"/>
              </a:buClr>
              <a:buSzPts val="1800"/>
              <a:buNone/>
              <a:defRPr sz="1800" b="1" i="1"/>
            </a:lvl4pPr>
            <a:lvl5pPr marL="2286000" lvl="4" indent="-228600" algn="l">
              <a:lnSpc>
                <a:spcPct val="90000"/>
              </a:lnSpc>
              <a:spcBef>
                <a:spcPts val="500"/>
              </a:spcBef>
              <a:spcAft>
                <a:spcPts val="0"/>
              </a:spcAft>
              <a:buClr>
                <a:schemeClr val="accent1"/>
              </a:buClr>
              <a:buSzPts val="1800"/>
              <a:buNone/>
              <a:defRPr sz="1800" b="1" i="1"/>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7" name="Google Shape;167;p33"/>
          <p:cNvSpPr txBox="1">
            <a:spLocks noGrp="1"/>
          </p:cNvSpPr>
          <p:nvPr>
            <p:ph type="body" idx="6"/>
          </p:nvPr>
        </p:nvSpPr>
        <p:spPr>
          <a:xfrm>
            <a:off x="824420" y="5593914"/>
            <a:ext cx="4367531" cy="365125"/>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accent3"/>
              </a:buClr>
              <a:buSzPts val="2500"/>
              <a:buNone/>
              <a:defRPr sz="2500" b="1" i="0">
                <a:solidFill>
                  <a:schemeClr val="accent3"/>
                </a:solidFill>
                <a:latin typeface="Century Gothic"/>
                <a:ea typeface="Century Gothic"/>
                <a:cs typeface="Century Gothic"/>
                <a:sym typeface="Century Gothic"/>
              </a:defRPr>
            </a:lvl1pPr>
            <a:lvl2pPr marL="914400" lvl="1" indent="-228600" algn="l">
              <a:lnSpc>
                <a:spcPct val="90000"/>
              </a:lnSpc>
              <a:spcBef>
                <a:spcPts val="500"/>
              </a:spcBef>
              <a:spcAft>
                <a:spcPts val="0"/>
              </a:spcAft>
              <a:buClr>
                <a:schemeClr val="accent1"/>
              </a:buClr>
              <a:buSzPts val="1800"/>
              <a:buNone/>
              <a:defRPr sz="1800" b="1" i="1"/>
            </a:lvl2pPr>
            <a:lvl3pPr marL="1371600" lvl="2" indent="-228600" algn="l">
              <a:lnSpc>
                <a:spcPct val="90000"/>
              </a:lnSpc>
              <a:spcBef>
                <a:spcPts val="500"/>
              </a:spcBef>
              <a:spcAft>
                <a:spcPts val="0"/>
              </a:spcAft>
              <a:buClr>
                <a:schemeClr val="accent1"/>
              </a:buClr>
              <a:buSzPts val="1800"/>
              <a:buNone/>
              <a:defRPr sz="1800" b="1" i="1"/>
            </a:lvl3pPr>
            <a:lvl4pPr marL="1828800" lvl="3" indent="-228600" algn="l">
              <a:lnSpc>
                <a:spcPct val="90000"/>
              </a:lnSpc>
              <a:spcBef>
                <a:spcPts val="500"/>
              </a:spcBef>
              <a:spcAft>
                <a:spcPts val="0"/>
              </a:spcAft>
              <a:buClr>
                <a:schemeClr val="accent1"/>
              </a:buClr>
              <a:buSzPts val="1800"/>
              <a:buNone/>
              <a:defRPr sz="1800" b="1" i="1"/>
            </a:lvl4pPr>
            <a:lvl5pPr marL="2286000" lvl="4" indent="-228600" algn="l">
              <a:lnSpc>
                <a:spcPct val="90000"/>
              </a:lnSpc>
              <a:spcBef>
                <a:spcPts val="500"/>
              </a:spcBef>
              <a:spcAft>
                <a:spcPts val="0"/>
              </a:spcAft>
              <a:buClr>
                <a:schemeClr val="accent1"/>
              </a:buClr>
              <a:buSzPts val="1800"/>
              <a:buNone/>
              <a:defRPr sz="1800" b="1" i="1"/>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8" name="Google Shape;168;p33"/>
          <p:cNvSpPr/>
          <p:nvPr/>
        </p:nvSpPr>
        <p:spPr>
          <a:xfrm>
            <a:off x="900978" y="1561556"/>
            <a:ext cx="2973890" cy="165305"/>
          </a:xfrm>
          <a:custGeom>
            <a:avLst/>
            <a:gdLst/>
            <a:ahLst/>
            <a:cxnLst/>
            <a:rect l="l" t="t" r="r" b="b"/>
            <a:pathLst>
              <a:path w="2973890" h="165304" extrusionOk="0">
                <a:moveTo>
                  <a:pt x="2914974" y="159367"/>
                </a:moveTo>
                <a:lnTo>
                  <a:pt x="70199" y="159367"/>
                </a:lnTo>
                <a:cubicBezTo>
                  <a:pt x="36333" y="159367"/>
                  <a:pt x="8816" y="125034"/>
                  <a:pt x="8816" y="84344"/>
                </a:cubicBezTo>
                <a:lnTo>
                  <a:pt x="8816" y="84344"/>
                </a:lnTo>
                <a:cubicBezTo>
                  <a:pt x="8816" y="43654"/>
                  <a:pt x="36333" y="10593"/>
                  <a:pt x="70199" y="10593"/>
                </a:cubicBezTo>
                <a:lnTo>
                  <a:pt x="2913916" y="10593"/>
                </a:lnTo>
                <a:cubicBezTo>
                  <a:pt x="2947782" y="10593"/>
                  <a:pt x="2975298" y="43654"/>
                  <a:pt x="2975298" y="84344"/>
                </a:cubicBezTo>
                <a:lnTo>
                  <a:pt x="2975298" y="84344"/>
                </a:lnTo>
                <a:cubicBezTo>
                  <a:pt x="2976357" y="125034"/>
                  <a:pt x="2948840" y="159367"/>
                  <a:pt x="2914974" y="159367"/>
                </a:cubicBezTo>
                <a:close/>
              </a:path>
            </a:pathLst>
          </a:custGeom>
          <a:gradFill>
            <a:gsLst>
              <a:gs pos="0">
                <a:schemeClr val="accent1"/>
              </a:gs>
              <a:gs pos="100000">
                <a:schemeClr val="accent3"/>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69" name="Google Shape;169;p33"/>
          <p:cNvSpPr/>
          <p:nvPr/>
        </p:nvSpPr>
        <p:spPr>
          <a:xfrm>
            <a:off x="7172412" y="-12694"/>
            <a:ext cx="4978400" cy="2133600"/>
          </a:xfrm>
          <a:custGeom>
            <a:avLst/>
            <a:gdLst/>
            <a:ahLst/>
            <a:cxnLst/>
            <a:rect l="l" t="t" r="r" b="b"/>
            <a:pathLst>
              <a:path w="4978400" h="2133600" extrusionOk="0">
                <a:moveTo>
                  <a:pt x="2517688" y="12694"/>
                </a:moveTo>
                <a:lnTo>
                  <a:pt x="371388" y="1070604"/>
                </a:lnTo>
                <a:cubicBezTo>
                  <a:pt x="371388" y="1070604"/>
                  <a:pt x="-163282" y="1334764"/>
                  <a:pt x="72938" y="1812284"/>
                </a:cubicBezTo>
                <a:lnTo>
                  <a:pt x="81828" y="1830064"/>
                </a:lnTo>
                <a:cubicBezTo>
                  <a:pt x="81828" y="1830064"/>
                  <a:pt x="316778" y="2307584"/>
                  <a:pt x="851448" y="2044694"/>
                </a:cubicBezTo>
                <a:lnTo>
                  <a:pt x="4970058" y="12694"/>
                </a:lnTo>
                <a:lnTo>
                  <a:pt x="2517688" y="12694"/>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2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accent1"/>
              </a:buClr>
              <a:buSzPts val="4000"/>
              <a:buFont typeface="Century Gothic"/>
              <a:buNone/>
              <a:defRPr sz="4000" b="1" i="0" u="none" strike="noStrike" cap="none">
                <a:solidFill>
                  <a:schemeClr val="accent1"/>
                </a:solidFill>
                <a:latin typeface="Century Gothic"/>
                <a:ea typeface="Century Gothic"/>
                <a:cs typeface="Century Gothic"/>
                <a:sym typeface="Century Gothic"/>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2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Arial"/>
                <a:ea typeface="Arial"/>
                <a:cs typeface="Arial"/>
                <a:sym typeface="Arial"/>
              </a:defRPr>
            </a:lvl1pPr>
            <a:lvl2pPr marL="914400" marR="0" lvl="1" indent="-381000" algn="l" rtl="0">
              <a:lnSpc>
                <a:spcPct val="90000"/>
              </a:lnSpc>
              <a:spcBef>
                <a:spcPts val="500"/>
              </a:spcBef>
              <a:spcAft>
                <a:spcPts val="0"/>
              </a:spcAft>
              <a:buClr>
                <a:schemeClr val="accent1"/>
              </a:buClr>
              <a:buSzPts val="2400"/>
              <a:buFont typeface="Arial"/>
              <a:buChar char="•"/>
              <a:defRPr sz="2400" b="0" i="0" u="none" strike="noStrike" cap="none">
                <a:solidFill>
                  <a:schemeClr val="accent1"/>
                </a:solidFill>
                <a:latin typeface="Arial"/>
                <a:ea typeface="Arial"/>
                <a:cs typeface="Arial"/>
                <a:sym typeface="Arial"/>
              </a:defRPr>
            </a:lvl2pPr>
            <a:lvl3pPr marL="1371600" marR="0" lvl="2" indent="-355600" algn="l" rtl="0">
              <a:lnSpc>
                <a:spcPct val="90000"/>
              </a:lnSpc>
              <a:spcBef>
                <a:spcPts val="500"/>
              </a:spcBef>
              <a:spcAft>
                <a:spcPts val="0"/>
              </a:spcAft>
              <a:buClr>
                <a:schemeClr val="accent1"/>
              </a:buClr>
              <a:buSzPts val="2000"/>
              <a:buFont typeface="Arial"/>
              <a:buChar char="•"/>
              <a:defRPr sz="2000" b="0" i="0" u="none" strike="noStrike" cap="none">
                <a:solidFill>
                  <a:schemeClr val="accent1"/>
                </a:solidFill>
                <a:latin typeface="Arial"/>
                <a:ea typeface="Arial"/>
                <a:cs typeface="Arial"/>
                <a:sym typeface="Arial"/>
              </a:defRPr>
            </a:lvl3pPr>
            <a:lvl4pPr marL="1828800" marR="0" lvl="3" indent="-342900" algn="l" rtl="0">
              <a:lnSpc>
                <a:spcPct val="90000"/>
              </a:lnSpc>
              <a:spcBef>
                <a:spcPts val="500"/>
              </a:spcBef>
              <a:spcAft>
                <a:spcPts val="0"/>
              </a:spcAft>
              <a:buClr>
                <a:schemeClr val="accent1"/>
              </a:buClr>
              <a:buSzPts val="1800"/>
              <a:buFont typeface="Arial"/>
              <a:buChar char="•"/>
              <a:defRPr sz="1800" b="0" i="0" u="none" strike="noStrike" cap="none">
                <a:solidFill>
                  <a:schemeClr val="accent1"/>
                </a:solidFill>
                <a:latin typeface="Arial"/>
                <a:ea typeface="Arial"/>
                <a:cs typeface="Arial"/>
                <a:sym typeface="Arial"/>
              </a:defRPr>
            </a:lvl4pPr>
            <a:lvl5pPr marL="2286000" marR="0" lvl="4" indent="-342900" algn="l" rtl="0">
              <a:lnSpc>
                <a:spcPct val="90000"/>
              </a:lnSpc>
              <a:spcBef>
                <a:spcPts val="500"/>
              </a:spcBef>
              <a:spcAft>
                <a:spcPts val="0"/>
              </a:spcAft>
              <a:buClr>
                <a:schemeClr val="accent1"/>
              </a:buClr>
              <a:buSzPts val="1800"/>
              <a:buFont typeface="Arial"/>
              <a:buChar char="•"/>
              <a:defRPr sz="1800" b="0" i="0" u="none" strike="noStrike" cap="none">
                <a:solidFill>
                  <a:schemeClr val="accent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2" name="Google Shape;12;p24"/>
          <p:cNvSpPr txBox="1">
            <a:spLocks noGrp="1"/>
          </p:cNvSpPr>
          <p:nvPr>
            <p:ph type="dt" idx="10"/>
          </p:nvPr>
        </p:nvSpPr>
        <p:spPr>
          <a:xfrm>
            <a:off x="4724400" y="5816818"/>
            <a:ext cx="27432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000" b="0" i="0" u="none" strike="noStrike" cap="none">
                <a:solidFill>
                  <a:srgbClr val="888888"/>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3" name="Google Shape;13;p24"/>
          <p:cNvSpPr txBox="1">
            <a:spLocks noGrp="1"/>
          </p:cNvSpPr>
          <p:nvPr>
            <p:ph type="sldNum" idx="12"/>
          </p:nvPr>
        </p:nvSpPr>
        <p:spPr>
          <a:xfrm>
            <a:off x="10804358" y="5816819"/>
            <a:ext cx="549442" cy="365125"/>
          </a:xfrm>
          <a:prstGeom prst="rect">
            <a:avLst/>
          </a:prstGeom>
          <a:noFill/>
          <a:ln>
            <a:noFill/>
          </a:ln>
        </p:spPr>
        <p:txBody>
          <a:bodyPr spcFirstLastPara="1" wrap="square" lIns="91425" tIns="45700" rIns="91425" bIns="45700" anchor="ctr" anchorCtr="0">
            <a:noAutofit/>
          </a:bodyPr>
          <a:lstStyle>
            <a:lvl1pPr marL="0" marR="0" lvl="0" indent="0" algn="ctr" rtl="0">
              <a:spcBef>
                <a:spcPts val="0"/>
              </a:spcBef>
              <a:buNone/>
              <a:defRPr sz="1000" b="0" i="0" u="none" strike="noStrike" cap="none">
                <a:solidFill>
                  <a:schemeClr val="lt1"/>
                </a:solidFill>
                <a:latin typeface="Arial"/>
                <a:ea typeface="Arial"/>
                <a:cs typeface="Arial"/>
                <a:sym typeface="Arial"/>
              </a:defRPr>
            </a:lvl1pPr>
            <a:lvl2pPr marL="0" marR="0" lvl="1" indent="0" algn="ctr" rtl="0">
              <a:spcBef>
                <a:spcPts val="0"/>
              </a:spcBef>
              <a:buNone/>
              <a:defRPr sz="1000" b="0" i="0" u="none" strike="noStrike" cap="none">
                <a:solidFill>
                  <a:schemeClr val="lt1"/>
                </a:solidFill>
                <a:latin typeface="Arial"/>
                <a:ea typeface="Arial"/>
                <a:cs typeface="Arial"/>
                <a:sym typeface="Arial"/>
              </a:defRPr>
            </a:lvl2pPr>
            <a:lvl3pPr marL="0" marR="0" lvl="2" indent="0" algn="ctr" rtl="0">
              <a:spcBef>
                <a:spcPts val="0"/>
              </a:spcBef>
              <a:buNone/>
              <a:defRPr sz="1000" b="0" i="0" u="none" strike="noStrike" cap="none">
                <a:solidFill>
                  <a:schemeClr val="lt1"/>
                </a:solidFill>
                <a:latin typeface="Arial"/>
                <a:ea typeface="Arial"/>
                <a:cs typeface="Arial"/>
                <a:sym typeface="Arial"/>
              </a:defRPr>
            </a:lvl3pPr>
            <a:lvl4pPr marL="0" marR="0" lvl="3" indent="0" algn="ctr" rtl="0">
              <a:spcBef>
                <a:spcPts val="0"/>
              </a:spcBef>
              <a:buNone/>
              <a:defRPr sz="1000" b="0" i="0" u="none" strike="noStrike" cap="none">
                <a:solidFill>
                  <a:schemeClr val="lt1"/>
                </a:solidFill>
                <a:latin typeface="Arial"/>
                <a:ea typeface="Arial"/>
                <a:cs typeface="Arial"/>
                <a:sym typeface="Arial"/>
              </a:defRPr>
            </a:lvl4pPr>
            <a:lvl5pPr marL="0" marR="0" lvl="4" indent="0" algn="ctr" rtl="0">
              <a:spcBef>
                <a:spcPts val="0"/>
              </a:spcBef>
              <a:buNone/>
              <a:defRPr sz="1000" b="0" i="0" u="none" strike="noStrike" cap="none">
                <a:solidFill>
                  <a:schemeClr val="lt1"/>
                </a:solidFill>
                <a:latin typeface="Arial"/>
                <a:ea typeface="Arial"/>
                <a:cs typeface="Arial"/>
                <a:sym typeface="Arial"/>
              </a:defRPr>
            </a:lvl5pPr>
            <a:lvl6pPr marL="0" marR="0" lvl="5" indent="0" algn="ctr" rtl="0">
              <a:spcBef>
                <a:spcPts val="0"/>
              </a:spcBef>
              <a:buNone/>
              <a:defRPr sz="1000" b="0" i="0" u="none" strike="noStrike" cap="none">
                <a:solidFill>
                  <a:schemeClr val="lt1"/>
                </a:solidFill>
                <a:latin typeface="Arial"/>
                <a:ea typeface="Arial"/>
                <a:cs typeface="Arial"/>
                <a:sym typeface="Arial"/>
              </a:defRPr>
            </a:lvl6pPr>
            <a:lvl7pPr marL="0" marR="0" lvl="6" indent="0" algn="ctr" rtl="0">
              <a:spcBef>
                <a:spcPts val="0"/>
              </a:spcBef>
              <a:buNone/>
              <a:defRPr sz="1000" b="0" i="0" u="none" strike="noStrike" cap="none">
                <a:solidFill>
                  <a:schemeClr val="lt1"/>
                </a:solidFill>
                <a:latin typeface="Arial"/>
                <a:ea typeface="Arial"/>
                <a:cs typeface="Arial"/>
                <a:sym typeface="Arial"/>
              </a:defRPr>
            </a:lvl7pPr>
            <a:lvl8pPr marL="0" marR="0" lvl="7" indent="0" algn="ctr" rtl="0">
              <a:spcBef>
                <a:spcPts val="0"/>
              </a:spcBef>
              <a:buNone/>
              <a:defRPr sz="1000" b="0" i="0" u="none" strike="noStrike" cap="none">
                <a:solidFill>
                  <a:schemeClr val="lt1"/>
                </a:solidFill>
                <a:latin typeface="Arial"/>
                <a:ea typeface="Arial"/>
                <a:cs typeface="Arial"/>
                <a:sym typeface="Arial"/>
              </a:defRPr>
            </a:lvl8pPr>
            <a:lvl9pPr marL="0" marR="0" lvl="8" indent="0" algn="ctr" rtl="0">
              <a:spcBef>
                <a:spcPts val="0"/>
              </a:spcBef>
              <a:buNone/>
              <a:defRPr sz="1000" b="0" i="0" u="none" strike="noStrike" cap="none">
                <a:solidFill>
                  <a:schemeClr val="lt1"/>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
        <p:nvSpPr>
          <p:cNvPr id="14" name="Google Shape;14;p24"/>
          <p:cNvSpPr txBox="1">
            <a:spLocks noGrp="1"/>
          </p:cNvSpPr>
          <p:nvPr>
            <p:ph type="ftr" idx="11"/>
          </p:nvPr>
        </p:nvSpPr>
        <p:spPr>
          <a:xfrm>
            <a:off x="812290" y="5816819"/>
            <a:ext cx="3398763"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000" b="0" i="0" u="none" strike="noStrike" cap="none">
                <a:solidFill>
                  <a:schemeClr val="accent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572">
          <p15:clr>
            <a:srgbClr val="F26B43"/>
          </p15:clr>
        </p15:guide>
        <p15:guide id="2" pos="574">
          <p15:clr>
            <a:srgbClr val="F26B43"/>
          </p15:clr>
        </p15:guide>
        <p15:guide id="3" pos="7106">
          <p15:clr>
            <a:srgbClr val="F26B43"/>
          </p15:clr>
        </p15:guide>
        <p15:guide id="4" orient="horz" pos="3748">
          <p15:clr>
            <a:srgbClr val="F26B43"/>
          </p15:clr>
        </p15:guide>
        <p15:guide id="5" pos="4407">
          <p15:clr>
            <a:srgbClr val="F26B43"/>
          </p15:clr>
        </p15:guide>
        <p15:guide id="6" pos="3273">
          <p15:clr>
            <a:srgbClr val="F26B43"/>
          </p15:clr>
        </p15:guide>
        <p15:guide id="7" pos="3840">
          <p15:clr>
            <a:srgbClr val="F26B43"/>
          </p15:clr>
        </p15:guide>
        <p15:guide id="8" orient="horz" pos="216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5.jpg"/><Relationship Id="rId7" Type="http://schemas.openxmlformats.org/officeDocument/2006/relationships/image" Target="../media/image29.jpg"/><Relationship Id="rId2" Type="http://schemas.openxmlformats.org/officeDocument/2006/relationships/notesSlide" Target="../notesSlides/notesSlide20.xml"/><Relationship Id="rId1" Type="http://schemas.openxmlformats.org/officeDocument/2006/relationships/slideLayout" Target="../slideLayouts/slideLayout8.xml"/><Relationship Id="rId6" Type="http://schemas.openxmlformats.org/officeDocument/2006/relationships/image" Target="../media/image28.jpg"/><Relationship Id="rId5" Type="http://schemas.openxmlformats.org/officeDocument/2006/relationships/image" Target="../media/image27.jpg"/><Relationship Id="rId4" Type="http://schemas.openxmlformats.org/officeDocument/2006/relationships/image" Target="../media/image26.jpg"/></Relationships>
</file>

<file path=ppt/slides/_rels/slide21.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31.jpg"/></Relationships>
</file>

<file path=ppt/slides/_rels/slide22.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33.jpg"/></Relationships>
</file>

<file path=ppt/slides/_rels/slide2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8.jpg"/><Relationship Id="rId5" Type="http://schemas.openxmlformats.org/officeDocument/2006/relationships/image" Target="../media/image7.jpg"/><Relationship Id="rId4" Type="http://schemas.openxmlformats.org/officeDocument/2006/relationships/image" Target="../media/image6.jp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Google Shape;322;p1"/>
          <p:cNvSpPr txBox="1">
            <a:spLocks noGrp="1"/>
          </p:cNvSpPr>
          <p:nvPr>
            <p:ph type="title"/>
          </p:nvPr>
        </p:nvSpPr>
        <p:spPr>
          <a:xfrm>
            <a:off x="758588" y="1436921"/>
            <a:ext cx="5690680" cy="1517356"/>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accent1"/>
              </a:buClr>
              <a:buSzPts val="6000"/>
              <a:buFont typeface="Century Gothic"/>
              <a:buNone/>
            </a:pPr>
            <a:r>
              <a:rPr lang="en-US"/>
              <a:t>MARKETING STRATEGY</a:t>
            </a:r>
            <a:endParaRPr/>
          </a:p>
        </p:txBody>
      </p:sp>
      <p:sp>
        <p:nvSpPr>
          <p:cNvPr id="323" name="Google Shape;323;p1"/>
          <p:cNvSpPr txBox="1">
            <a:spLocks noGrp="1"/>
          </p:cNvSpPr>
          <p:nvPr>
            <p:ph type="body" idx="2"/>
          </p:nvPr>
        </p:nvSpPr>
        <p:spPr>
          <a:xfrm>
            <a:off x="786259" y="3425363"/>
            <a:ext cx="3629300" cy="949829"/>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accent1"/>
              </a:buClr>
              <a:buSzPts val="2800"/>
              <a:buNone/>
            </a:pPr>
            <a:r>
              <a:rPr lang="en-US"/>
              <a:t>Al-Ghazal Travel</a:t>
            </a:r>
            <a:endParaRPr/>
          </a:p>
        </p:txBody>
      </p:sp>
      <p:sp>
        <p:nvSpPr>
          <p:cNvPr id="324" name="Google Shape;324;p1"/>
          <p:cNvSpPr txBox="1">
            <a:spLocks noGrp="1"/>
          </p:cNvSpPr>
          <p:nvPr>
            <p:ph type="body" idx="1"/>
          </p:nvPr>
        </p:nvSpPr>
        <p:spPr>
          <a:xfrm>
            <a:off x="786259" y="5096662"/>
            <a:ext cx="4367531" cy="949829"/>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accent3"/>
              </a:buClr>
              <a:buSzPts val="2800"/>
              <a:buNone/>
            </a:pPr>
            <a:r>
              <a:rPr lang="en-US"/>
              <a:t>October</a:t>
            </a:r>
            <a:br>
              <a:rPr lang="en-US"/>
            </a:br>
            <a:r>
              <a:rPr lang="en-US"/>
              <a:t>2024</a:t>
            </a:r>
            <a:endParaRPr/>
          </a:p>
        </p:txBody>
      </p:sp>
      <p:pic>
        <p:nvPicPr>
          <p:cNvPr id="325" name="Google Shape;325;p1"/>
          <p:cNvPicPr preferRelativeResize="0">
            <a:picLocks noGrp="1"/>
          </p:cNvPicPr>
          <p:nvPr>
            <p:ph type="pic" idx="3"/>
          </p:nvPr>
        </p:nvPicPr>
        <p:blipFill rotWithShape="1">
          <a:blip r:embed="rId3">
            <a:alphaModFix/>
          </a:blip>
          <a:srcRect l="2186" r="2185"/>
          <a:stretch/>
        </p:blipFill>
        <p:spPr>
          <a:xfrm>
            <a:off x="6996128" y="96925"/>
            <a:ext cx="7585923" cy="594957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27"/>
        <p:cNvGrpSpPr/>
        <p:nvPr/>
      </p:nvGrpSpPr>
      <p:grpSpPr>
        <a:xfrm>
          <a:off x="0" y="0"/>
          <a:ext cx="0" cy="0"/>
          <a:chOff x="0" y="0"/>
          <a:chExt cx="0" cy="0"/>
        </a:xfrm>
      </p:grpSpPr>
      <p:sp>
        <p:nvSpPr>
          <p:cNvPr id="428" name="Google Shape;428;p10"/>
          <p:cNvSpPr txBox="1">
            <a:spLocks noGrp="1"/>
          </p:cNvSpPr>
          <p:nvPr>
            <p:ph type="title"/>
          </p:nvPr>
        </p:nvSpPr>
        <p:spPr>
          <a:xfrm>
            <a:off x="4214948" y="-217714"/>
            <a:ext cx="1680755" cy="1271452"/>
          </a:xfrm>
          <a:prstGeom prst="rect">
            <a:avLst/>
          </a:prstGeom>
          <a:solidFill>
            <a:schemeClr val="lt1"/>
          </a:solid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accent1"/>
              </a:buClr>
              <a:buSzPts val="2800"/>
              <a:buNone/>
            </a:pPr>
            <a:r>
              <a:rPr lang="en-US" sz="2800">
                <a:latin typeface="Times New Roman"/>
                <a:ea typeface="Times New Roman"/>
                <a:cs typeface="Times New Roman"/>
                <a:sym typeface="Times New Roman"/>
              </a:rPr>
              <a:t>Persona 1</a:t>
            </a:r>
            <a:endParaRPr sz="2800">
              <a:latin typeface="Times New Roman"/>
              <a:ea typeface="Times New Roman"/>
              <a:cs typeface="Times New Roman"/>
              <a:sym typeface="Times New Roman"/>
            </a:endParaRPr>
          </a:p>
        </p:txBody>
      </p:sp>
      <p:sp>
        <p:nvSpPr>
          <p:cNvPr id="429" name="Google Shape;429;p10"/>
          <p:cNvSpPr txBox="1">
            <a:spLocks noGrp="1"/>
          </p:cNvSpPr>
          <p:nvPr>
            <p:ph type="ftr" idx="11"/>
          </p:nvPr>
        </p:nvSpPr>
        <p:spPr>
          <a:xfrm>
            <a:off x="812290" y="5797769"/>
            <a:ext cx="238811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ADD A FOOTER</a:t>
            </a:r>
            <a:endParaRPr/>
          </a:p>
        </p:txBody>
      </p:sp>
      <p:sp>
        <p:nvSpPr>
          <p:cNvPr id="430" name="Google Shape;430;p10"/>
          <p:cNvSpPr txBox="1">
            <a:spLocks noGrp="1"/>
          </p:cNvSpPr>
          <p:nvPr>
            <p:ph type="sldNum" idx="12"/>
          </p:nvPr>
        </p:nvSpPr>
        <p:spPr>
          <a:xfrm>
            <a:off x="10804358" y="5816819"/>
            <a:ext cx="549442"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10</a:t>
            </a:fld>
            <a:endParaRPr/>
          </a:p>
        </p:txBody>
      </p:sp>
      <p:pic>
        <p:nvPicPr>
          <p:cNvPr id="431" name="Google Shape;431;p10"/>
          <p:cNvPicPr preferRelativeResize="0"/>
          <p:nvPr/>
        </p:nvPicPr>
        <p:blipFill rotWithShape="1">
          <a:blip r:embed="rId3">
            <a:alphaModFix/>
          </a:blip>
          <a:srcRect/>
          <a:stretch/>
        </p:blipFill>
        <p:spPr>
          <a:xfrm>
            <a:off x="-20033" y="695106"/>
            <a:ext cx="6440866" cy="6081287"/>
          </a:xfrm>
          <a:prstGeom prst="rect">
            <a:avLst/>
          </a:prstGeom>
          <a:noFill/>
          <a:ln>
            <a:noFill/>
          </a:ln>
        </p:spPr>
      </p:pic>
      <p:pic>
        <p:nvPicPr>
          <p:cNvPr id="432" name="Google Shape;432;p10"/>
          <p:cNvPicPr preferRelativeResize="0"/>
          <p:nvPr/>
        </p:nvPicPr>
        <p:blipFill rotWithShape="1">
          <a:blip r:embed="rId4">
            <a:alphaModFix/>
          </a:blip>
          <a:srcRect/>
          <a:stretch/>
        </p:blipFill>
        <p:spPr>
          <a:xfrm>
            <a:off x="6183086" y="695106"/>
            <a:ext cx="6008914" cy="616289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36"/>
        <p:cNvGrpSpPr/>
        <p:nvPr/>
      </p:nvGrpSpPr>
      <p:grpSpPr>
        <a:xfrm>
          <a:off x="0" y="0"/>
          <a:ext cx="0" cy="0"/>
          <a:chOff x="0" y="0"/>
          <a:chExt cx="0" cy="0"/>
        </a:xfrm>
      </p:grpSpPr>
      <p:sp>
        <p:nvSpPr>
          <p:cNvPr id="437" name="Google Shape;437;p11"/>
          <p:cNvSpPr txBox="1">
            <a:spLocks noGrp="1"/>
          </p:cNvSpPr>
          <p:nvPr>
            <p:ph type="title"/>
          </p:nvPr>
        </p:nvSpPr>
        <p:spPr>
          <a:xfrm>
            <a:off x="4214948" y="-217714"/>
            <a:ext cx="1680755" cy="1271452"/>
          </a:xfrm>
          <a:prstGeom prst="rect">
            <a:avLst/>
          </a:prstGeom>
          <a:solidFill>
            <a:schemeClr val="lt1"/>
          </a:solid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accent1"/>
              </a:buClr>
              <a:buSzPts val="2800"/>
              <a:buNone/>
            </a:pPr>
            <a:r>
              <a:rPr lang="en-US" sz="2800">
                <a:latin typeface="Times New Roman"/>
                <a:ea typeface="Times New Roman"/>
                <a:cs typeface="Times New Roman"/>
                <a:sym typeface="Times New Roman"/>
              </a:rPr>
              <a:t>Persona 1</a:t>
            </a:r>
            <a:endParaRPr sz="2800">
              <a:latin typeface="Times New Roman"/>
              <a:ea typeface="Times New Roman"/>
              <a:cs typeface="Times New Roman"/>
              <a:sym typeface="Times New Roman"/>
            </a:endParaRPr>
          </a:p>
        </p:txBody>
      </p:sp>
      <p:sp>
        <p:nvSpPr>
          <p:cNvPr id="438" name="Google Shape;438;p11"/>
          <p:cNvSpPr txBox="1">
            <a:spLocks noGrp="1"/>
          </p:cNvSpPr>
          <p:nvPr>
            <p:ph type="ftr" idx="11"/>
          </p:nvPr>
        </p:nvSpPr>
        <p:spPr>
          <a:xfrm>
            <a:off x="812290" y="5797769"/>
            <a:ext cx="238811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ADD A FOOTER</a:t>
            </a:r>
            <a:endParaRPr/>
          </a:p>
        </p:txBody>
      </p:sp>
      <p:sp>
        <p:nvSpPr>
          <p:cNvPr id="439" name="Google Shape;439;p11"/>
          <p:cNvSpPr txBox="1">
            <a:spLocks noGrp="1"/>
          </p:cNvSpPr>
          <p:nvPr>
            <p:ph type="sldNum" idx="12"/>
          </p:nvPr>
        </p:nvSpPr>
        <p:spPr>
          <a:xfrm>
            <a:off x="10804358" y="5816819"/>
            <a:ext cx="549442"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11</a:t>
            </a:fld>
            <a:endParaRPr/>
          </a:p>
        </p:txBody>
      </p:sp>
      <p:pic>
        <p:nvPicPr>
          <p:cNvPr id="440" name="Google Shape;440;p11"/>
          <p:cNvPicPr preferRelativeResize="0"/>
          <p:nvPr/>
        </p:nvPicPr>
        <p:blipFill rotWithShape="1">
          <a:blip r:embed="rId3">
            <a:alphaModFix/>
          </a:blip>
          <a:srcRect/>
          <a:stretch/>
        </p:blipFill>
        <p:spPr>
          <a:xfrm>
            <a:off x="1923167" y="600084"/>
            <a:ext cx="7788315" cy="60584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445" name="Google Shape;445;p12"/>
          <p:cNvSpPr txBox="1">
            <a:spLocks noGrp="1"/>
          </p:cNvSpPr>
          <p:nvPr>
            <p:ph type="title"/>
          </p:nvPr>
        </p:nvSpPr>
        <p:spPr>
          <a:xfrm>
            <a:off x="4214948" y="-217714"/>
            <a:ext cx="1680755" cy="1271452"/>
          </a:xfrm>
          <a:prstGeom prst="rect">
            <a:avLst/>
          </a:prstGeom>
          <a:solidFill>
            <a:schemeClr val="lt1"/>
          </a:solid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accent1"/>
              </a:buClr>
              <a:buSzPts val="2800"/>
              <a:buNone/>
            </a:pPr>
            <a:r>
              <a:rPr lang="en-US" sz="2800">
                <a:latin typeface="Times New Roman"/>
                <a:ea typeface="Times New Roman"/>
                <a:cs typeface="Times New Roman"/>
                <a:sym typeface="Times New Roman"/>
              </a:rPr>
              <a:t>Persona 2</a:t>
            </a:r>
            <a:endParaRPr sz="2800">
              <a:latin typeface="Times New Roman"/>
              <a:ea typeface="Times New Roman"/>
              <a:cs typeface="Times New Roman"/>
              <a:sym typeface="Times New Roman"/>
            </a:endParaRPr>
          </a:p>
        </p:txBody>
      </p:sp>
      <p:sp>
        <p:nvSpPr>
          <p:cNvPr id="446" name="Google Shape;446;p12"/>
          <p:cNvSpPr txBox="1">
            <a:spLocks noGrp="1"/>
          </p:cNvSpPr>
          <p:nvPr>
            <p:ph type="ftr" idx="11"/>
          </p:nvPr>
        </p:nvSpPr>
        <p:spPr>
          <a:xfrm>
            <a:off x="812290" y="5797769"/>
            <a:ext cx="238811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ADD A FOOTER</a:t>
            </a:r>
            <a:endParaRPr/>
          </a:p>
        </p:txBody>
      </p:sp>
      <p:sp>
        <p:nvSpPr>
          <p:cNvPr id="447" name="Google Shape;447;p12"/>
          <p:cNvSpPr txBox="1">
            <a:spLocks noGrp="1"/>
          </p:cNvSpPr>
          <p:nvPr>
            <p:ph type="sldNum" idx="12"/>
          </p:nvPr>
        </p:nvSpPr>
        <p:spPr>
          <a:xfrm>
            <a:off x="10804358" y="5816819"/>
            <a:ext cx="549442"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12</a:t>
            </a:fld>
            <a:endParaRPr/>
          </a:p>
        </p:txBody>
      </p:sp>
      <p:pic>
        <p:nvPicPr>
          <p:cNvPr id="448" name="Google Shape;448;p12"/>
          <p:cNvPicPr preferRelativeResize="0"/>
          <p:nvPr/>
        </p:nvPicPr>
        <p:blipFill rotWithShape="1">
          <a:blip r:embed="rId3">
            <a:alphaModFix/>
          </a:blip>
          <a:srcRect/>
          <a:stretch/>
        </p:blipFill>
        <p:spPr>
          <a:xfrm>
            <a:off x="-70548" y="736472"/>
            <a:ext cx="6819691" cy="5921253"/>
          </a:xfrm>
          <a:prstGeom prst="rect">
            <a:avLst/>
          </a:prstGeom>
          <a:noFill/>
          <a:ln>
            <a:noFill/>
          </a:ln>
        </p:spPr>
      </p:pic>
      <p:pic>
        <p:nvPicPr>
          <p:cNvPr id="449" name="Google Shape;449;p12"/>
          <p:cNvPicPr preferRelativeResize="0"/>
          <p:nvPr/>
        </p:nvPicPr>
        <p:blipFill rotWithShape="1">
          <a:blip r:embed="rId4">
            <a:alphaModFix/>
          </a:blip>
          <a:srcRect/>
          <a:stretch/>
        </p:blipFill>
        <p:spPr>
          <a:xfrm>
            <a:off x="6296299" y="736472"/>
            <a:ext cx="5922161" cy="607366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53"/>
        <p:cNvGrpSpPr/>
        <p:nvPr/>
      </p:nvGrpSpPr>
      <p:grpSpPr>
        <a:xfrm>
          <a:off x="0" y="0"/>
          <a:ext cx="0" cy="0"/>
          <a:chOff x="0" y="0"/>
          <a:chExt cx="0" cy="0"/>
        </a:xfrm>
      </p:grpSpPr>
      <p:sp>
        <p:nvSpPr>
          <p:cNvPr id="454" name="Google Shape;454;p13"/>
          <p:cNvSpPr txBox="1">
            <a:spLocks noGrp="1"/>
          </p:cNvSpPr>
          <p:nvPr>
            <p:ph type="title"/>
          </p:nvPr>
        </p:nvSpPr>
        <p:spPr>
          <a:xfrm>
            <a:off x="4214948" y="-217714"/>
            <a:ext cx="1680755" cy="1271452"/>
          </a:xfrm>
          <a:prstGeom prst="rect">
            <a:avLst/>
          </a:prstGeom>
          <a:solidFill>
            <a:schemeClr val="lt1"/>
          </a:solid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accent1"/>
              </a:buClr>
              <a:buSzPts val="2800"/>
              <a:buNone/>
            </a:pPr>
            <a:r>
              <a:rPr lang="en-US" sz="2800">
                <a:latin typeface="Times New Roman"/>
                <a:ea typeface="Times New Roman"/>
                <a:cs typeface="Times New Roman"/>
                <a:sym typeface="Times New Roman"/>
              </a:rPr>
              <a:t>Persona 2</a:t>
            </a:r>
            <a:endParaRPr sz="2800">
              <a:latin typeface="Times New Roman"/>
              <a:ea typeface="Times New Roman"/>
              <a:cs typeface="Times New Roman"/>
              <a:sym typeface="Times New Roman"/>
            </a:endParaRPr>
          </a:p>
        </p:txBody>
      </p:sp>
      <p:sp>
        <p:nvSpPr>
          <p:cNvPr id="455" name="Google Shape;455;p13"/>
          <p:cNvSpPr txBox="1">
            <a:spLocks noGrp="1"/>
          </p:cNvSpPr>
          <p:nvPr>
            <p:ph type="ftr" idx="11"/>
          </p:nvPr>
        </p:nvSpPr>
        <p:spPr>
          <a:xfrm>
            <a:off x="812290" y="5797769"/>
            <a:ext cx="238811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ADD A FOOTER</a:t>
            </a:r>
            <a:endParaRPr/>
          </a:p>
        </p:txBody>
      </p:sp>
      <p:sp>
        <p:nvSpPr>
          <p:cNvPr id="456" name="Google Shape;456;p13"/>
          <p:cNvSpPr txBox="1">
            <a:spLocks noGrp="1"/>
          </p:cNvSpPr>
          <p:nvPr>
            <p:ph type="sldNum" idx="12"/>
          </p:nvPr>
        </p:nvSpPr>
        <p:spPr>
          <a:xfrm>
            <a:off x="10804358" y="5816819"/>
            <a:ext cx="549442"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13</a:t>
            </a:fld>
            <a:endParaRPr/>
          </a:p>
        </p:txBody>
      </p:sp>
      <p:pic>
        <p:nvPicPr>
          <p:cNvPr id="457" name="Google Shape;457;p13"/>
          <p:cNvPicPr preferRelativeResize="0"/>
          <p:nvPr/>
        </p:nvPicPr>
        <p:blipFill rotWithShape="1">
          <a:blip r:embed="rId3">
            <a:alphaModFix/>
          </a:blip>
          <a:srcRect/>
          <a:stretch/>
        </p:blipFill>
        <p:spPr>
          <a:xfrm>
            <a:off x="42829" y="594640"/>
            <a:ext cx="6315141" cy="6104149"/>
          </a:xfrm>
          <a:prstGeom prst="rect">
            <a:avLst/>
          </a:prstGeom>
          <a:noFill/>
          <a:ln>
            <a:noFill/>
          </a:ln>
        </p:spPr>
      </p:pic>
      <p:pic>
        <p:nvPicPr>
          <p:cNvPr id="458" name="Google Shape;458;p13"/>
          <p:cNvPicPr preferRelativeResize="0"/>
          <p:nvPr/>
        </p:nvPicPr>
        <p:blipFill rotWithShape="1">
          <a:blip r:embed="rId4">
            <a:alphaModFix/>
          </a:blip>
          <a:srcRect/>
          <a:stretch/>
        </p:blipFill>
        <p:spPr>
          <a:xfrm>
            <a:off x="5988232" y="594640"/>
            <a:ext cx="6315141" cy="6081287"/>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62"/>
        <p:cNvGrpSpPr/>
        <p:nvPr/>
      </p:nvGrpSpPr>
      <p:grpSpPr>
        <a:xfrm>
          <a:off x="0" y="0"/>
          <a:ext cx="0" cy="0"/>
          <a:chOff x="0" y="0"/>
          <a:chExt cx="0" cy="0"/>
        </a:xfrm>
      </p:grpSpPr>
      <p:sp>
        <p:nvSpPr>
          <p:cNvPr id="463" name="Google Shape;463;p14"/>
          <p:cNvSpPr txBox="1">
            <a:spLocks noGrp="1"/>
          </p:cNvSpPr>
          <p:nvPr>
            <p:ph type="title"/>
          </p:nvPr>
        </p:nvSpPr>
        <p:spPr>
          <a:xfrm>
            <a:off x="4214948" y="-217714"/>
            <a:ext cx="1680755" cy="1271452"/>
          </a:xfrm>
          <a:prstGeom prst="rect">
            <a:avLst/>
          </a:prstGeom>
          <a:solidFill>
            <a:schemeClr val="lt1"/>
          </a:solid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accent1"/>
              </a:buClr>
              <a:buSzPts val="2800"/>
              <a:buNone/>
            </a:pPr>
            <a:r>
              <a:rPr lang="en-US" sz="2800">
                <a:latin typeface="Times New Roman"/>
                <a:ea typeface="Times New Roman"/>
                <a:cs typeface="Times New Roman"/>
                <a:sym typeface="Times New Roman"/>
              </a:rPr>
              <a:t>Persona 2</a:t>
            </a:r>
            <a:endParaRPr sz="2800">
              <a:latin typeface="Times New Roman"/>
              <a:ea typeface="Times New Roman"/>
              <a:cs typeface="Times New Roman"/>
              <a:sym typeface="Times New Roman"/>
            </a:endParaRPr>
          </a:p>
        </p:txBody>
      </p:sp>
      <p:sp>
        <p:nvSpPr>
          <p:cNvPr id="464" name="Google Shape;464;p14"/>
          <p:cNvSpPr txBox="1">
            <a:spLocks noGrp="1"/>
          </p:cNvSpPr>
          <p:nvPr>
            <p:ph type="ftr" idx="11"/>
          </p:nvPr>
        </p:nvSpPr>
        <p:spPr>
          <a:xfrm>
            <a:off x="812290" y="5797769"/>
            <a:ext cx="238811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ADD A FOOTER</a:t>
            </a:r>
            <a:endParaRPr/>
          </a:p>
        </p:txBody>
      </p:sp>
      <p:sp>
        <p:nvSpPr>
          <p:cNvPr id="465" name="Google Shape;465;p14"/>
          <p:cNvSpPr txBox="1">
            <a:spLocks noGrp="1"/>
          </p:cNvSpPr>
          <p:nvPr>
            <p:ph type="sldNum" idx="12"/>
          </p:nvPr>
        </p:nvSpPr>
        <p:spPr>
          <a:xfrm>
            <a:off x="10804358" y="5816819"/>
            <a:ext cx="549442"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14</a:t>
            </a:fld>
            <a:endParaRPr/>
          </a:p>
        </p:txBody>
      </p:sp>
      <p:pic>
        <p:nvPicPr>
          <p:cNvPr id="466" name="Google Shape;466;p14"/>
          <p:cNvPicPr preferRelativeResize="0"/>
          <p:nvPr/>
        </p:nvPicPr>
        <p:blipFill rotWithShape="1">
          <a:blip r:embed="rId3">
            <a:alphaModFix/>
          </a:blip>
          <a:srcRect/>
          <a:stretch/>
        </p:blipFill>
        <p:spPr>
          <a:xfrm>
            <a:off x="-52252" y="608793"/>
            <a:ext cx="5802969" cy="6058425"/>
          </a:xfrm>
          <a:prstGeom prst="rect">
            <a:avLst/>
          </a:prstGeom>
          <a:noFill/>
          <a:ln>
            <a:noFill/>
          </a:ln>
        </p:spPr>
      </p:pic>
      <p:pic>
        <p:nvPicPr>
          <p:cNvPr id="467" name="Google Shape;467;p14"/>
          <p:cNvPicPr preferRelativeResize="0"/>
          <p:nvPr/>
        </p:nvPicPr>
        <p:blipFill rotWithShape="1">
          <a:blip r:embed="rId4">
            <a:alphaModFix/>
          </a:blip>
          <a:srcRect/>
          <a:stretch/>
        </p:blipFill>
        <p:spPr>
          <a:xfrm>
            <a:off x="5738948" y="639276"/>
            <a:ext cx="6453052" cy="6027942"/>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71"/>
        <p:cNvGrpSpPr/>
        <p:nvPr/>
      </p:nvGrpSpPr>
      <p:grpSpPr>
        <a:xfrm>
          <a:off x="0" y="0"/>
          <a:ext cx="0" cy="0"/>
          <a:chOff x="0" y="0"/>
          <a:chExt cx="0" cy="0"/>
        </a:xfrm>
      </p:grpSpPr>
      <p:sp>
        <p:nvSpPr>
          <p:cNvPr id="472" name="Google Shape;472;p15"/>
          <p:cNvSpPr txBox="1">
            <a:spLocks noGrp="1"/>
          </p:cNvSpPr>
          <p:nvPr>
            <p:ph type="title"/>
          </p:nvPr>
        </p:nvSpPr>
        <p:spPr>
          <a:xfrm>
            <a:off x="4214948" y="-217714"/>
            <a:ext cx="1680755" cy="1271452"/>
          </a:xfrm>
          <a:prstGeom prst="rect">
            <a:avLst/>
          </a:prstGeom>
          <a:solidFill>
            <a:schemeClr val="lt1"/>
          </a:solid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accent1"/>
              </a:buClr>
              <a:buSzPts val="2800"/>
              <a:buNone/>
            </a:pPr>
            <a:r>
              <a:rPr lang="en-US" sz="2800">
                <a:latin typeface="Times New Roman"/>
                <a:ea typeface="Times New Roman"/>
                <a:cs typeface="Times New Roman"/>
                <a:sym typeface="Times New Roman"/>
              </a:rPr>
              <a:t>Persona 2</a:t>
            </a:r>
            <a:endParaRPr sz="2800">
              <a:latin typeface="Times New Roman"/>
              <a:ea typeface="Times New Roman"/>
              <a:cs typeface="Times New Roman"/>
              <a:sym typeface="Times New Roman"/>
            </a:endParaRPr>
          </a:p>
        </p:txBody>
      </p:sp>
      <p:sp>
        <p:nvSpPr>
          <p:cNvPr id="473" name="Google Shape;473;p15"/>
          <p:cNvSpPr txBox="1">
            <a:spLocks noGrp="1"/>
          </p:cNvSpPr>
          <p:nvPr>
            <p:ph type="ftr" idx="11"/>
          </p:nvPr>
        </p:nvSpPr>
        <p:spPr>
          <a:xfrm>
            <a:off x="812290" y="5797769"/>
            <a:ext cx="238811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ADD A FOOTER</a:t>
            </a:r>
            <a:endParaRPr/>
          </a:p>
        </p:txBody>
      </p:sp>
      <p:sp>
        <p:nvSpPr>
          <p:cNvPr id="474" name="Google Shape;474;p15"/>
          <p:cNvSpPr txBox="1">
            <a:spLocks noGrp="1"/>
          </p:cNvSpPr>
          <p:nvPr>
            <p:ph type="sldNum" idx="12"/>
          </p:nvPr>
        </p:nvSpPr>
        <p:spPr>
          <a:xfrm>
            <a:off x="10804358" y="5816819"/>
            <a:ext cx="549442"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15</a:t>
            </a:fld>
            <a:endParaRPr/>
          </a:p>
        </p:txBody>
      </p:sp>
      <p:pic>
        <p:nvPicPr>
          <p:cNvPr id="475" name="Google Shape;475;p15"/>
          <p:cNvPicPr preferRelativeResize="0"/>
          <p:nvPr/>
        </p:nvPicPr>
        <p:blipFill rotWithShape="1">
          <a:blip r:embed="rId3">
            <a:alphaModFix/>
          </a:blip>
          <a:srcRect/>
          <a:stretch/>
        </p:blipFill>
        <p:spPr>
          <a:xfrm>
            <a:off x="2186601" y="784334"/>
            <a:ext cx="7818798" cy="607366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sp>
        <p:nvSpPr>
          <p:cNvPr id="480" name="Google Shape;480;p16"/>
          <p:cNvSpPr txBox="1">
            <a:spLocks noGrp="1"/>
          </p:cNvSpPr>
          <p:nvPr>
            <p:ph type="title"/>
          </p:nvPr>
        </p:nvSpPr>
        <p:spPr>
          <a:xfrm>
            <a:off x="3587931" y="-217714"/>
            <a:ext cx="3178629" cy="1271452"/>
          </a:xfrm>
          <a:prstGeom prst="rect">
            <a:avLst/>
          </a:prstGeom>
          <a:solidFill>
            <a:schemeClr val="lt1"/>
          </a:solid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2800"/>
              <a:buNone/>
            </a:pPr>
            <a:r>
              <a:rPr lang="en-US" sz="2800">
                <a:latin typeface="Times New Roman"/>
                <a:ea typeface="Times New Roman"/>
                <a:cs typeface="Times New Roman"/>
                <a:sym typeface="Times New Roman"/>
              </a:rPr>
              <a:t>Content Calendar</a:t>
            </a:r>
            <a:endParaRPr sz="2800">
              <a:latin typeface="Times New Roman"/>
              <a:ea typeface="Times New Roman"/>
              <a:cs typeface="Times New Roman"/>
              <a:sym typeface="Times New Roman"/>
            </a:endParaRPr>
          </a:p>
        </p:txBody>
      </p:sp>
      <p:sp>
        <p:nvSpPr>
          <p:cNvPr id="481" name="Google Shape;481;p16"/>
          <p:cNvSpPr txBox="1">
            <a:spLocks noGrp="1"/>
          </p:cNvSpPr>
          <p:nvPr>
            <p:ph type="ftr" idx="11"/>
          </p:nvPr>
        </p:nvSpPr>
        <p:spPr>
          <a:xfrm>
            <a:off x="812290" y="5797769"/>
            <a:ext cx="238811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ADD A FOOTER</a:t>
            </a:r>
            <a:endParaRPr/>
          </a:p>
        </p:txBody>
      </p:sp>
      <p:sp>
        <p:nvSpPr>
          <p:cNvPr id="482" name="Google Shape;482;p16"/>
          <p:cNvSpPr txBox="1">
            <a:spLocks noGrp="1"/>
          </p:cNvSpPr>
          <p:nvPr>
            <p:ph type="sldNum" idx="12"/>
          </p:nvPr>
        </p:nvSpPr>
        <p:spPr>
          <a:xfrm>
            <a:off x="10804358" y="5816819"/>
            <a:ext cx="549442"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16</a:t>
            </a:fld>
            <a:endParaRPr/>
          </a:p>
        </p:txBody>
      </p:sp>
      <p:pic>
        <p:nvPicPr>
          <p:cNvPr id="483" name="Google Shape;483;p16"/>
          <p:cNvPicPr preferRelativeResize="0"/>
          <p:nvPr/>
        </p:nvPicPr>
        <p:blipFill rotWithShape="1">
          <a:blip r:embed="rId3">
            <a:alphaModFix/>
          </a:blip>
          <a:srcRect/>
          <a:stretch/>
        </p:blipFill>
        <p:spPr>
          <a:xfrm>
            <a:off x="0" y="887866"/>
            <a:ext cx="12192000" cy="5082268"/>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17"/>
          <p:cNvSpPr txBox="1">
            <a:spLocks noGrp="1"/>
          </p:cNvSpPr>
          <p:nvPr>
            <p:ph type="title"/>
          </p:nvPr>
        </p:nvSpPr>
        <p:spPr>
          <a:xfrm>
            <a:off x="3587931" y="-217714"/>
            <a:ext cx="3178629" cy="1271452"/>
          </a:xfrm>
          <a:prstGeom prst="rect">
            <a:avLst/>
          </a:prstGeom>
          <a:solidFill>
            <a:schemeClr val="lt1"/>
          </a:solid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2800"/>
              <a:buNone/>
            </a:pPr>
            <a:r>
              <a:rPr lang="en-US" sz="2800">
                <a:latin typeface="Times New Roman"/>
                <a:ea typeface="Times New Roman"/>
                <a:cs typeface="Times New Roman"/>
                <a:sym typeface="Times New Roman"/>
              </a:rPr>
              <a:t>Content Calendar</a:t>
            </a:r>
            <a:endParaRPr sz="2800">
              <a:latin typeface="Times New Roman"/>
              <a:ea typeface="Times New Roman"/>
              <a:cs typeface="Times New Roman"/>
              <a:sym typeface="Times New Roman"/>
            </a:endParaRPr>
          </a:p>
        </p:txBody>
      </p:sp>
      <p:sp>
        <p:nvSpPr>
          <p:cNvPr id="489" name="Google Shape;489;p17"/>
          <p:cNvSpPr txBox="1">
            <a:spLocks noGrp="1"/>
          </p:cNvSpPr>
          <p:nvPr>
            <p:ph type="ftr" idx="11"/>
          </p:nvPr>
        </p:nvSpPr>
        <p:spPr>
          <a:xfrm>
            <a:off x="812290" y="5797769"/>
            <a:ext cx="238811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ADD A FOOTER</a:t>
            </a:r>
            <a:endParaRPr/>
          </a:p>
        </p:txBody>
      </p:sp>
      <p:sp>
        <p:nvSpPr>
          <p:cNvPr id="490" name="Google Shape;490;p17"/>
          <p:cNvSpPr txBox="1">
            <a:spLocks noGrp="1"/>
          </p:cNvSpPr>
          <p:nvPr>
            <p:ph type="sldNum" idx="12"/>
          </p:nvPr>
        </p:nvSpPr>
        <p:spPr>
          <a:xfrm>
            <a:off x="10804358" y="5816819"/>
            <a:ext cx="549442"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17</a:t>
            </a:fld>
            <a:endParaRPr/>
          </a:p>
        </p:txBody>
      </p:sp>
      <p:pic>
        <p:nvPicPr>
          <p:cNvPr id="491" name="Google Shape;491;p17"/>
          <p:cNvPicPr preferRelativeResize="0"/>
          <p:nvPr/>
        </p:nvPicPr>
        <p:blipFill rotWithShape="1">
          <a:blip r:embed="rId3">
            <a:alphaModFix/>
          </a:blip>
          <a:srcRect/>
          <a:stretch/>
        </p:blipFill>
        <p:spPr>
          <a:xfrm>
            <a:off x="0" y="774235"/>
            <a:ext cx="12192000" cy="530953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95"/>
        <p:cNvGrpSpPr/>
        <p:nvPr/>
      </p:nvGrpSpPr>
      <p:grpSpPr>
        <a:xfrm>
          <a:off x="0" y="0"/>
          <a:ext cx="0" cy="0"/>
          <a:chOff x="0" y="0"/>
          <a:chExt cx="0" cy="0"/>
        </a:xfrm>
      </p:grpSpPr>
      <p:sp>
        <p:nvSpPr>
          <p:cNvPr id="496" name="Google Shape;496;p18"/>
          <p:cNvSpPr txBox="1">
            <a:spLocks noGrp="1"/>
          </p:cNvSpPr>
          <p:nvPr>
            <p:ph type="title"/>
          </p:nvPr>
        </p:nvSpPr>
        <p:spPr>
          <a:xfrm>
            <a:off x="3587931" y="-217714"/>
            <a:ext cx="3178629" cy="1271452"/>
          </a:xfrm>
          <a:prstGeom prst="rect">
            <a:avLst/>
          </a:prstGeom>
          <a:solidFill>
            <a:schemeClr val="lt1"/>
          </a:solid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2800"/>
              <a:buNone/>
            </a:pPr>
            <a:r>
              <a:rPr lang="en-US" sz="2800">
                <a:latin typeface="Times New Roman"/>
                <a:ea typeface="Times New Roman"/>
                <a:cs typeface="Times New Roman"/>
                <a:sym typeface="Times New Roman"/>
              </a:rPr>
              <a:t>Content Calendar</a:t>
            </a:r>
            <a:endParaRPr sz="2800">
              <a:latin typeface="Times New Roman"/>
              <a:ea typeface="Times New Roman"/>
              <a:cs typeface="Times New Roman"/>
              <a:sym typeface="Times New Roman"/>
            </a:endParaRPr>
          </a:p>
        </p:txBody>
      </p:sp>
      <p:sp>
        <p:nvSpPr>
          <p:cNvPr id="497" name="Google Shape;497;p18"/>
          <p:cNvSpPr txBox="1">
            <a:spLocks noGrp="1"/>
          </p:cNvSpPr>
          <p:nvPr>
            <p:ph type="ftr" idx="11"/>
          </p:nvPr>
        </p:nvSpPr>
        <p:spPr>
          <a:xfrm>
            <a:off x="812290" y="5797769"/>
            <a:ext cx="238811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ADD A FOOTER</a:t>
            </a:r>
            <a:endParaRPr/>
          </a:p>
        </p:txBody>
      </p:sp>
      <p:sp>
        <p:nvSpPr>
          <p:cNvPr id="498" name="Google Shape;498;p18"/>
          <p:cNvSpPr txBox="1">
            <a:spLocks noGrp="1"/>
          </p:cNvSpPr>
          <p:nvPr>
            <p:ph type="sldNum" idx="12"/>
          </p:nvPr>
        </p:nvSpPr>
        <p:spPr>
          <a:xfrm>
            <a:off x="10804358" y="5816819"/>
            <a:ext cx="549442"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18</a:t>
            </a:fld>
            <a:endParaRPr/>
          </a:p>
        </p:txBody>
      </p:sp>
      <p:pic>
        <p:nvPicPr>
          <p:cNvPr id="499" name="Google Shape;499;p18"/>
          <p:cNvPicPr preferRelativeResize="0"/>
          <p:nvPr/>
        </p:nvPicPr>
        <p:blipFill rotWithShape="1">
          <a:blip r:embed="rId3">
            <a:alphaModFix/>
          </a:blip>
          <a:srcRect/>
          <a:stretch/>
        </p:blipFill>
        <p:spPr>
          <a:xfrm>
            <a:off x="0" y="925285"/>
            <a:ext cx="12192000" cy="500742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03"/>
        <p:cNvGrpSpPr/>
        <p:nvPr/>
      </p:nvGrpSpPr>
      <p:grpSpPr>
        <a:xfrm>
          <a:off x="0" y="0"/>
          <a:ext cx="0" cy="0"/>
          <a:chOff x="0" y="0"/>
          <a:chExt cx="0" cy="0"/>
        </a:xfrm>
      </p:grpSpPr>
      <p:sp>
        <p:nvSpPr>
          <p:cNvPr id="504" name="Google Shape;504;p19"/>
          <p:cNvSpPr txBox="1">
            <a:spLocks noGrp="1"/>
          </p:cNvSpPr>
          <p:nvPr>
            <p:ph type="title"/>
          </p:nvPr>
        </p:nvSpPr>
        <p:spPr>
          <a:xfrm>
            <a:off x="3587931" y="-217714"/>
            <a:ext cx="3178629" cy="1271452"/>
          </a:xfrm>
          <a:prstGeom prst="rect">
            <a:avLst/>
          </a:prstGeom>
          <a:solidFill>
            <a:schemeClr val="lt1"/>
          </a:solid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2800"/>
              <a:buNone/>
            </a:pPr>
            <a:r>
              <a:rPr lang="en-US" sz="2800">
                <a:latin typeface="Times New Roman"/>
                <a:ea typeface="Times New Roman"/>
                <a:cs typeface="Times New Roman"/>
                <a:sym typeface="Times New Roman"/>
              </a:rPr>
              <a:t>Content Calendar</a:t>
            </a:r>
            <a:endParaRPr sz="2800">
              <a:latin typeface="Times New Roman"/>
              <a:ea typeface="Times New Roman"/>
              <a:cs typeface="Times New Roman"/>
              <a:sym typeface="Times New Roman"/>
            </a:endParaRPr>
          </a:p>
        </p:txBody>
      </p:sp>
      <p:sp>
        <p:nvSpPr>
          <p:cNvPr id="505" name="Google Shape;505;p19"/>
          <p:cNvSpPr txBox="1">
            <a:spLocks noGrp="1"/>
          </p:cNvSpPr>
          <p:nvPr>
            <p:ph type="ftr" idx="11"/>
          </p:nvPr>
        </p:nvSpPr>
        <p:spPr>
          <a:xfrm>
            <a:off x="812290" y="5797769"/>
            <a:ext cx="238811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ADD A FOOTER</a:t>
            </a:r>
            <a:endParaRPr/>
          </a:p>
        </p:txBody>
      </p:sp>
      <p:sp>
        <p:nvSpPr>
          <p:cNvPr id="506" name="Google Shape;506;p19"/>
          <p:cNvSpPr txBox="1">
            <a:spLocks noGrp="1"/>
          </p:cNvSpPr>
          <p:nvPr>
            <p:ph type="sldNum" idx="12"/>
          </p:nvPr>
        </p:nvSpPr>
        <p:spPr>
          <a:xfrm>
            <a:off x="10804358" y="5816819"/>
            <a:ext cx="549442"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19</a:t>
            </a:fld>
            <a:endParaRPr/>
          </a:p>
        </p:txBody>
      </p:sp>
      <p:pic>
        <p:nvPicPr>
          <p:cNvPr id="507" name="Google Shape;507;p19"/>
          <p:cNvPicPr preferRelativeResize="0"/>
          <p:nvPr/>
        </p:nvPicPr>
        <p:blipFill rotWithShape="1">
          <a:blip r:embed="rId3">
            <a:alphaModFix/>
          </a:blip>
          <a:srcRect/>
          <a:stretch/>
        </p:blipFill>
        <p:spPr>
          <a:xfrm>
            <a:off x="0" y="727635"/>
            <a:ext cx="12192000" cy="540272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Google Shape;330;p2"/>
          <p:cNvSpPr txBox="1">
            <a:spLocks noGrp="1"/>
          </p:cNvSpPr>
          <p:nvPr>
            <p:ph type="title"/>
          </p:nvPr>
        </p:nvSpPr>
        <p:spPr>
          <a:xfrm>
            <a:off x="-469319" y="940525"/>
            <a:ext cx="6260520" cy="2177143"/>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Clr>
                <a:schemeClr val="accent1"/>
              </a:buClr>
              <a:buSzPts val="3600"/>
              <a:buFont typeface="Century Gothic"/>
              <a:buNone/>
            </a:pPr>
            <a:r>
              <a:rPr lang="en-US" sz="3600"/>
              <a:t>Team members</a:t>
            </a:r>
            <a:br>
              <a:rPr lang="en-US" sz="3600"/>
            </a:br>
            <a:r>
              <a:rPr lang="en-US" sz="3600"/>
              <a:t>محمد ربيع عبد العزيز أحمد </a:t>
            </a:r>
            <a:br>
              <a:rPr lang="en-US" sz="3600"/>
            </a:br>
            <a:r>
              <a:rPr lang="en-US" sz="3600"/>
              <a:t>فاطمة محمد مسلم </a:t>
            </a:r>
            <a:br>
              <a:rPr lang="en-US" sz="3600"/>
            </a:br>
            <a:r>
              <a:rPr lang="en-US" sz="3600"/>
              <a:t>كمال مصطفى عطا الله</a:t>
            </a:r>
            <a:br>
              <a:rPr lang="en-US" sz="3600"/>
            </a:br>
            <a:r>
              <a:rPr lang="en-US" sz="3600"/>
              <a:t>رنا وفيق الجمال  </a:t>
            </a:r>
            <a:endParaRPr sz="3600"/>
          </a:p>
        </p:txBody>
      </p:sp>
      <p:pic>
        <p:nvPicPr>
          <p:cNvPr id="331" name="Google Shape;331;p2"/>
          <p:cNvPicPr preferRelativeResize="0">
            <a:picLocks noGrp="1"/>
          </p:cNvPicPr>
          <p:nvPr>
            <p:ph type="pic" idx="3"/>
          </p:nvPr>
        </p:nvPicPr>
        <p:blipFill rotWithShape="1">
          <a:blip r:embed="rId3">
            <a:alphaModFix/>
          </a:blip>
          <a:srcRect l="2186" r="2185"/>
          <a:stretch/>
        </p:blipFill>
        <p:spPr>
          <a:xfrm>
            <a:off x="6095999" y="0"/>
            <a:ext cx="6104877" cy="5949573"/>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11"/>
        <p:cNvGrpSpPr/>
        <p:nvPr/>
      </p:nvGrpSpPr>
      <p:grpSpPr>
        <a:xfrm>
          <a:off x="0" y="0"/>
          <a:ext cx="0" cy="0"/>
          <a:chOff x="0" y="0"/>
          <a:chExt cx="0" cy="0"/>
        </a:xfrm>
      </p:grpSpPr>
      <p:sp>
        <p:nvSpPr>
          <p:cNvPr id="512" name="Google Shape;512;p20"/>
          <p:cNvSpPr txBox="1">
            <a:spLocks noGrp="1"/>
          </p:cNvSpPr>
          <p:nvPr>
            <p:ph type="title"/>
          </p:nvPr>
        </p:nvSpPr>
        <p:spPr>
          <a:xfrm>
            <a:off x="838200" y="4349863"/>
            <a:ext cx="10515600" cy="782638"/>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lt1"/>
              </a:buClr>
              <a:buSzPts val="4000"/>
              <a:buFont typeface="Century Gothic"/>
              <a:buNone/>
            </a:pPr>
            <a:r>
              <a:rPr lang="en-US"/>
              <a:t>BIG IMAGE</a:t>
            </a:r>
            <a:endParaRPr/>
          </a:p>
        </p:txBody>
      </p:sp>
      <p:sp>
        <p:nvSpPr>
          <p:cNvPr id="513" name="Google Shape;513;p20"/>
          <p:cNvSpPr txBox="1">
            <a:spLocks noGrp="1"/>
          </p:cNvSpPr>
          <p:nvPr>
            <p:ph type="body" idx="1"/>
          </p:nvPr>
        </p:nvSpPr>
        <p:spPr>
          <a:xfrm>
            <a:off x="461630" y="3429000"/>
            <a:ext cx="11268739" cy="2301949"/>
          </a:xfrm>
          <a:prstGeom prst="rect">
            <a:avLst/>
          </a:prstGeom>
          <a:solidFill>
            <a:schemeClr val="lt1"/>
          </a:solidFill>
          <a:ln>
            <a:noFill/>
          </a:ln>
        </p:spPr>
        <p:txBody>
          <a:bodyPr spcFirstLastPara="1" wrap="square" lIns="91425" tIns="45700" rIns="91425" bIns="45700" anchor="t" anchorCtr="0">
            <a:noAutofit/>
          </a:bodyPr>
          <a:lstStyle/>
          <a:p>
            <a:pPr marL="0" lvl="0" indent="0" algn="just" rtl="1">
              <a:lnSpc>
                <a:spcPct val="90000"/>
              </a:lnSpc>
              <a:spcBef>
                <a:spcPts val="0"/>
              </a:spcBef>
              <a:spcAft>
                <a:spcPts val="0"/>
              </a:spcAft>
              <a:buClr>
                <a:schemeClr val="accent1"/>
              </a:buClr>
              <a:buSzPts val="1800"/>
              <a:buNone/>
            </a:pPr>
            <a:r>
              <a:rPr lang="en-US"/>
              <a:t>اشتري ذكريات للعمر وعيشلك يوم في الفيوم ميتنسيش  أهرب من روتين حياتك واستمتع برحلة متتنسيش وبسعر في متناول إيديك 💸، روق على حالك واحجز دلوقتي في  أي يوم مناسب ليك، لوحدك  أو مع أصحابك  وعائلتك، كدة أو كدة هتنبسط ، سواء يوم واحد  أو بإقامة ليلة أو أكثر. البرنامج كامل + فطارك  + وغداك  وسعر خاص للشركات والمجموعات  متفكرش كتير، تواصل معانا الآن وخلينا نجهز لك رحلتك اللي هتتكلم عنها لأيام وسنين . </a:t>
            </a:r>
            <a:endParaRPr/>
          </a:p>
          <a:p>
            <a:pPr marL="0" lvl="0" indent="0" algn="just" rtl="1">
              <a:lnSpc>
                <a:spcPct val="90000"/>
              </a:lnSpc>
              <a:spcBef>
                <a:spcPts val="1000"/>
              </a:spcBef>
              <a:spcAft>
                <a:spcPts val="0"/>
              </a:spcAft>
              <a:buClr>
                <a:schemeClr val="accent1"/>
              </a:buClr>
              <a:buSzPts val="1800"/>
              <a:buNone/>
            </a:pPr>
            <a:r>
              <a:rPr lang="en-US"/>
              <a:t>الحجز ب أي محفظة كاش 💵 أو عن طريق حساب بنكي  أو من خلال زيارتنا في مقرنا في قرية تونس  منتجع زهور تونس.📲 </a:t>
            </a:r>
            <a:endParaRPr/>
          </a:p>
          <a:p>
            <a:pPr marL="0" lvl="0" indent="0" algn="just" rtl="1">
              <a:lnSpc>
                <a:spcPct val="90000"/>
              </a:lnSpc>
              <a:spcBef>
                <a:spcPts val="1000"/>
              </a:spcBef>
              <a:spcAft>
                <a:spcPts val="0"/>
              </a:spcAft>
              <a:buClr>
                <a:schemeClr val="accent1"/>
              </a:buClr>
              <a:buSzPts val="1800"/>
              <a:buNone/>
            </a:pPr>
            <a:r>
              <a:rPr lang="en-US"/>
              <a:t>دوس على الرقم هيحولك للواتساب على طول </a:t>
            </a:r>
            <a:endParaRPr/>
          </a:p>
          <a:p>
            <a:pPr marL="0" lvl="0" indent="0" algn="just" rtl="1">
              <a:lnSpc>
                <a:spcPct val="90000"/>
              </a:lnSpc>
              <a:spcBef>
                <a:spcPts val="1000"/>
              </a:spcBef>
              <a:spcAft>
                <a:spcPts val="0"/>
              </a:spcAft>
              <a:buClr>
                <a:schemeClr val="accent1"/>
              </a:buClr>
              <a:buSzPts val="1800"/>
              <a:buNone/>
            </a:pPr>
            <a:r>
              <a:rPr lang="en-US"/>
              <a:t>👇📞015 59123163     01026779873</a:t>
            </a:r>
            <a:endParaRPr/>
          </a:p>
        </p:txBody>
      </p:sp>
      <p:sp>
        <p:nvSpPr>
          <p:cNvPr id="514" name="Google Shape;514;p20"/>
          <p:cNvSpPr txBox="1">
            <a:spLocks noGrp="1"/>
          </p:cNvSpPr>
          <p:nvPr>
            <p:ph type="sldNum" idx="12"/>
          </p:nvPr>
        </p:nvSpPr>
        <p:spPr>
          <a:xfrm>
            <a:off x="10804358" y="5816819"/>
            <a:ext cx="549442"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20</a:t>
            </a:fld>
            <a:endParaRPr/>
          </a:p>
        </p:txBody>
      </p:sp>
      <p:pic>
        <p:nvPicPr>
          <p:cNvPr id="515" name="Google Shape;515;p20"/>
          <p:cNvPicPr preferRelativeResize="0"/>
          <p:nvPr/>
        </p:nvPicPr>
        <p:blipFill rotWithShape="1">
          <a:blip r:embed="rId3">
            <a:alphaModFix/>
          </a:blip>
          <a:srcRect/>
          <a:stretch/>
        </p:blipFill>
        <p:spPr>
          <a:xfrm>
            <a:off x="2809725" y="236331"/>
            <a:ext cx="2095779" cy="2841877"/>
          </a:xfrm>
          <a:prstGeom prst="rect">
            <a:avLst/>
          </a:prstGeom>
          <a:noFill/>
          <a:ln>
            <a:noFill/>
          </a:ln>
        </p:spPr>
      </p:pic>
      <p:pic>
        <p:nvPicPr>
          <p:cNvPr id="516" name="Google Shape;516;p20"/>
          <p:cNvPicPr preferRelativeResize="0"/>
          <p:nvPr/>
        </p:nvPicPr>
        <p:blipFill rotWithShape="1">
          <a:blip r:embed="rId4">
            <a:alphaModFix/>
          </a:blip>
          <a:srcRect/>
          <a:stretch/>
        </p:blipFill>
        <p:spPr>
          <a:xfrm>
            <a:off x="450617" y="236331"/>
            <a:ext cx="2202774" cy="2841877"/>
          </a:xfrm>
          <a:prstGeom prst="rect">
            <a:avLst/>
          </a:prstGeom>
          <a:noFill/>
          <a:ln>
            <a:noFill/>
          </a:ln>
        </p:spPr>
      </p:pic>
      <p:pic>
        <p:nvPicPr>
          <p:cNvPr id="517" name="Google Shape;517;p20"/>
          <p:cNvPicPr preferRelativeResize="0"/>
          <p:nvPr/>
        </p:nvPicPr>
        <p:blipFill rotWithShape="1">
          <a:blip r:embed="rId5">
            <a:alphaModFix/>
          </a:blip>
          <a:srcRect/>
          <a:stretch/>
        </p:blipFill>
        <p:spPr>
          <a:xfrm>
            <a:off x="5061838" y="236331"/>
            <a:ext cx="2068324" cy="2841877"/>
          </a:xfrm>
          <a:prstGeom prst="rect">
            <a:avLst/>
          </a:prstGeom>
          <a:noFill/>
          <a:ln>
            <a:noFill/>
          </a:ln>
        </p:spPr>
      </p:pic>
      <p:pic>
        <p:nvPicPr>
          <p:cNvPr id="518" name="Google Shape;518;p20"/>
          <p:cNvPicPr preferRelativeResize="0"/>
          <p:nvPr/>
        </p:nvPicPr>
        <p:blipFill rotWithShape="1">
          <a:blip r:embed="rId6">
            <a:alphaModFix/>
          </a:blip>
          <a:srcRect/>
          <a:stretch/>
        </p:blipFill>
        <p:spPr>
          <a:xfrm>
            <a:off x="9605937" y="236331"/>
            <a:ext cx="2080660" cy="2841877"/>
          </a:xfrm>
          <a:prstGeom prst="rect">
            <a:avLst/>
          </a:prstGeom>
          <a:noFill/>
          <a:ln>
            <a:noFill/>
          </a:ln>
        </p:spPr>
      </p:pic>
      <p:pic>
        <p:nvPicPr>
          <p:cNvPr id="519" name="Google Shape;519;p20"/>
          <p:cNvPicPr preferRelativeResize="0"/>
          <p:nvPr/>
        </p:nvPicPr>
        <p:blipFill rotWithShape="1">
          <a:blip r:embed="rId7">
            <a:alphaModFix/>
          </a:blip>
          <a:srcRect/>
          <a:stretch/>
        </p:blipFill>
        <p:spPr>
          <a:xfrm>
            <a:off x="7286496" y="236331"/>
            <a:ext cx="2180689" cy="2841877"/>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23"/>
        <p:cNvGrpSpPr/>
        <p:nvPr/>
      </p:nvGrpSpPr>
      <p:grpSpPr>
        <a:xfrm>
          <a:off x="0" y="0"/>
          <a:ext cx="0" cy="0"/>
          <a:chOff x="0" y="0"/>
          <a:chExt cx="0" cy="0"/>
        </a:xfrm>
      </p:grpSpPr>
      <p:sp>
        <p:nvSpPr>
          <p:cNvPr id="524" name="Google Shape;524;p21"/>
          <p:cNvSpPr txBox="1">
            <a:spLocks noGrp="1"/>
          </p:cNvSpPr>
          <p:nvPr>
            <p:ph type="title"/>
          </p:nvPr>
        </p:nvSpPr>
        <p:spPr>
          <a:xfrm>
            <a:off x="6783572" y="841427"/>
            <a:ext cx="5142614" cy="3078126"/>
          </a:xfrm>
          <a:prstGeom prst="rect">
            <a:avLst/>
          </a:prstGeom>
          <a:solidFill>
            <a:schemeClr val="lt1"/>
          </a:solidFill>
          <a:ln>
            <a:noFill/>
          </a:ln>
        </p:spPr>
        <p:txBody>
          <a:bodyPr spcFirstLastPara="1" wrap="square" lIns="91425" tIns="45700" rIns="91425" bIns="45700" anchor="ctr" anchorCtr="0">
            <a:normAutofit/>
          </a:bodyPr>
          <a:lstStyle/>
          <a:p>
            <a:pPr marL="0" lvl="0" indent="0" algn="just" rtl="1">
              <a:lnSpc>
                <a:spcPct val="90000"/>
              </a:lnSpc>
              <a:spcBef>
                <a:spcPts val="0"/>
              </a:spcBef>
              <a:spcAft>
                <a:spcPts val="0"/>
              </a:spcAft>
              <a:buClr>
                <a:schemeClr val="accent1"/>
              </a:buClr>
              <a:buSzPts val="1600"/>
              <a:buNone/>
            </a:pPr>
            <a:r>
              <a:rPr lang="en-US" sz="1600" dirty="0" err="1">
                <a:latin typeface="Segoe UI Semibold" panose="020B0702040204020203" pitchFamily="34" charset="0"/>
                <a:ea typeface="Times New Roman"/>
                <a:cs typeface="+mj-cs"/>
                <a:sym typeface="Times New Roman"/>
              </a:rPr>
              <a:t>تابعنا</a:t>
            </a:r>
            <a:r>
              <a:rPr lang="en-US" sz="1600" dirty="0">
                <a:latin typeface="Segoe UI Semibold" panose="020B0702040204020203" pitchFamily="34" charset="0"/>
                <a:ea typeface="Times New Roman"/>
                <a:cs typeface="+mj-cs"/>
                <a:sym typeface="Times New Roman"/>
              </a:rPr>
              <a:t> </a:t>
            </a:r>
            <a:r>
              <a:rPr lang="en-US" sz="1600" dirty="0" err="1">
                <a:latin typeface="Segoe UI Semibold" panose="020B0702040204020203" pitchFamily="34" charset="0"/>
                <a:ea typeface="Times New Roman"/>
                <a:cs typeface="+mj-cs"/>
                <a:sym typeface="Times New Roman"/>
              </a:rPr>
              <a:t>الحملة</a:t>
            </a:r>
            <a:r>
              <a:rPr lang="en-US" sz="1600" dirty="0">
                <a:latin typeface="Segoe UI Semibold" panose="020B0702040204020203" pitchFamily="34" charset="0"/>
                <a:ea typeface="Times New Roman"/>
                <a:cs typeface="+mj-cs"/>
                <a:sym typeface="Times New Roman"/>
              </a:rPr>
              <a:t> </a:t>
            </a:r>
            <a:r>
              <a:rPr lang="en-US" sz="1600" dirty="0" err="1">
                <a:latin typeface="Segoe UI Semibold" panose="020B0702040204020203" pitchFamily="34" charset="0"/>
                <a:ea typeface="Times New Roman"/>
                <a:cs typeface="+mj-cs"/>
                <a:sym typeface="Times New Roman"/>
              </a:rPr>
              <a:t>على</a:t>
            </a:r>
            <a:r>
              <a:rPr lang="en-US" sz="1600" dirty="0">
                <a:latin typeface="Segoe UI Semibold" panose="020B0702040204020203" pitchFamily="34" charset="0"/>
                <a:ea typeface="Times New Roman"/>
                <a:cs typeface="+mj-cs"/>
                <a:sym typeface="Times New Roman"/>
              </a:rPr>
              <a:t> </a:t>
            </a:r>
            <a:r>
              <a:rPr lang="en-US" sz="1600" dirty="0" err="1">
                <a:latin typeface="Segoe UI Semibold" panose="020B0702040204020203" pitchFamily="34" charset="0"/>
                <a:ea typeface="Times New Roman"/>
                <a:cs typeface="+mj-cs"/>
                <a:sym typeface="Times New Roman"/>
              </a:rPr>
              <a:t>مدار</a:t>
            </a:r>
            <a:r>
              <a:rPr lang="en-US" sz="1600" dirty="0">
                <a:latin typeface="Segoe UI Semibold" panose="020B0702040204020203" pitchFamily="34" charset="0"/>
                <a:ea typeface="Times New Roman"/>
                <a:cs typeface="+mj-cs"/>
                <a:sym typeface="Times New Roman"/>
              </a:rPr>
              <a:t> </a:t>
            </a:r>
            <a:r>
              <a:rPr lang="en-US" sz="1600" dirty="0" err="1">
                <a:latin typeface="Segoe UI Semibold" panose="020B0702040204020203" pitchFamily="34" charset="0"/>
                <a:ea typeface="Times New Roman"/>
                <a:cs typeface="+mj-cs"/>
                <a:sym typeface="Times New Roman"/>
              </a:rPr>
              <a:t>ال</a:t>
            </a:r>
            <a:r>
              <a:rPr lang="en-US" sz="1600" dirty="0">
                <a:latin typeface="Segoe UI Semibold" panose="020B0702040204020203" pitchFamily="34" charset="0"/>
                <a:ea typeface="Times New Roman"/>
                <a:cs typeface="+mj-cs"/>
                <a:sym typeface="Times New Roman"/>
              </a:rPr>
              <a:t> </a:t>
            </a:r>
            <a:r>
              <a:rPr lang="ar-EG" sz="1600" dirty="0">
                <a:latin typeface="Segoe UI Semibold" panose="020B0702040204020203" pitchFamily="34" charset="0"/>
                <a:ea typeface="Times New Roman"/>
                <a:cs typeface="+mj-cs"/>
                <a:sym typeface="Times New Roman"/>
              </a:rPr>
              <a:t>3 أيام </a:t>
            </a:r>
            <a:r>
              <a:rPr lang="en-US" sz="1600" dirty="0" err="1">
                <a:latin typeface="Segoe UI Semibold" panose="020B0702040204020203" pitchFamily="34" charset="0"/>
                <a:ea typeface="Times New Roman"/>
                <a:cs typeface="+mj-cs"/>
                <a:sym typeface="Times New Roman"/>
              </a:rPr>
              <a:t>السابقين</a:t>
            </a:r>
            <a:r>
              <a:rPr lang="en-US" sz="1600" dirty="0">
                <a:latin typeface="Segoe UI Semibold" panose="020B0702040204020203" pitchFamily="34" charset="0"/>
                <a:ea typeface="Times New Roman"/>
                <a:cs typeface="+mj-cs"/>
                <a:sym typeface="Times New Roman"/>
              </a:rPr>
              <a:t> </a:t>
            </a:r>
            <a:r>
              <a:rPr lang="en-US" sz="1600" dirty="0" err="1">
                <a:latin typeface="Segoe UI Semibold" panose="020B0702040204020203" pitchFamily="34" charset="0"/>
                <a:ea typeface="Times New Roman"/>
                <a:cs typeface="+mj-cs"/>
                <a:sym typeface="Times New Roman"/>
              </a:rPr>
              <a:t>والحملة</a:t>
            </a:r>
            <a:r>
              <a:rPr lang="en-US" sz="1600" dirty="0">
                <a:latin typeface="Segoe UI Semibold" panose="020B0702040204020203" pitchFamily="34" charset="0"/>
                <a:ea typeface="Times New Roman"/>
                <a:cs typeface="+mj-cs"/>
                <a:sym typeface="Times New Roman"/>
              </a:rPr>
              <a:t> </a:t>
            </a:r>
            <a:r>
              <a:rPr lang="en-US" sz="1600" dirty="0" err="1">
                <a:latin typeface="Segoe UI Semibold" panose="020B0702040204020203" pitchFamily="34" charset="0"/>
                <a:ea typeface="Times New Roman"/>
                <a:cs typeface="+mj-cs"/>
                <a:sym typeface="Times New Roman"/>
              </a:rPr>
              <a:t>تسري</a:t>
            </a:r>
            <a:r>
              <a:rPr lang="en-US" sz="1600" dirty="0">
                <a:latin typeface="Segoe UI Semibold" panose="020B0702040204020203" pitchFamily="34" charset="0"/>
                <a:ea typeface="Times New Roman"/>
                <a:cs typeface="+mj-cs"/>
                <a:sym typeface="Times New Roman"/>
              </a:rPr>
              <a:t> </a:t>
            </a:r>
            <a:r>
              <a:rPr lang="en-US" sz="1600" dirty="0" err="1">
                <a:latin typeface="Segoe UI Semibold" panose="020B0702040204020203" pitchFamily="34" charset="0"/>
                <a:ea typeface="Times New Roman"/>
                <a:cs typeface="+mj-cs"/>
                <a:sym typeface="Times New Roman"/>
              </a:rPr>
              <a:t>في</a:t>
            </a:r>
            <a:r>
              <a:rPr lang="en-US" sz="1600" dirty="0">
                <a:latin typeface="Segoe UI Semibold" panose="020B0702040204020203" pitchFamily="34" charset="0"/>
                <a:ea typeface="Times New Roman"/>
                <a:cs typeface="+mj-cs"/>
                <a:sym typeface="Times New Roman"/>
              </a:rPr>
              <a:t> </a:t>
            </a:r>
            <a:r>
              <a:rPr lang="en-US" sz="1600" dirty="0" err="1">
                <a:latin typeface="Segoe UI Semibold" panose="020B0702040204020203" pitchFamily="34" charset="0"/>
                <a:ea typeface="Times New Roman"/>
                <a:cs typeface="+mj-cs"/>
                <a:sym typeface="Times New Roman"/>
              </a:rPr>
              <a:t>إتجاه</a:t>
            </a:r>
            <a:r>
              <a:rPr lang="en-US" sz="1600" dirty="0">
                <a:latin typeface="Segoe UI Semibold" panose="020B0702040204020203" pitchFamily="34" charset="0"/>
                <a:ea typeface="Times New Roman"/>
                <a:cs typeface="+mj-cs"/>
                <a:sym typeface="Times New Roman"/>
              </a:rPr>
              <a:t> </a:t>
            </a:r>
            <a:r>
              <a:rPr lang="en-US" sz="1600" dirty="0" err="1">
                <a:latin typeface="Segoe UI Semibold" panose="020B0702040204020203" pitchFamily="34" charset="0"/>
                <a:ea typeface="Times New Roman"/>
                <a:cs typeface="+mj-cs"/>
                <a:sym typeface="Times New Roman"/>
              </a:rPr>
              <a:t>جيد</a:t>
            </a:r>
            <a:r>
              <a:rPr lang="en-US" sz="1600" dirty="0">
                <a:latin typeface="Segoe UI Semibold" panose="020B0702040204020203" pitchFamily="34" charset="0"/>
                <a:ea typeface="Times New Roman"/>
                <a:cs typeface="+mj-cs"/>
                <a:sym typeface="Times New Roman"/>
              </a:rPr>
              <a:t> </a:t>
            </a:r>
            <a:r>
              <a:rPr lang="en-US" sz="1600" dirty="0" err="1">
                <a:latin typeface="Segoe UI Semibold" panose="020B0702040204020203" pitchFamily="34" charset="0"/>
                <a:ea typeface="Times New Roman"/>
                <a:cs typeface="+mj-cs"/>
                <a:sym typeface="Times New Roman"/>
              </a:rPr>
              <a:t>ولكن</a:t>
            </a:r>
            <a:r>
              <a:rPr lang="en-US" sz="1600" dirty="0">
                <a:latin typeface="Segoe UI Semibold" panose="020B0702040204020203" pitchFamily="34" charset="0"/>
                <a:ea typeface="Times New Roman"/>
                <a:cs typeface="+mj-cs"/>
                <a:sym typeface="Times New Roman"/>
              </a:rPr>
              <a:t> </a:t>
            </a:r>
            <a:r>
              <a:rPr lang="en-US" sz="1600" dirty="0" err="1">
                <a:latin typeface="Segoe UI Semibold" panose="020B0702040204020203" pitchFamily="34" charset="0"/>
                <a:ea typeface="Times New Roman"/>
                <a:cs typeface="+mj-cs"/>
                <a:sym typeface="Times New Roman"/>
              </a:rPr>
              <a:t>بشكل</a:t>
            </a:r>
            <a:r>
              <a:rPr lang="en-US" sz="1600" dirty="0">
                <a:latin typeface="Segoe UI Semibold" panose="020B0702040204020203" pitchFamily="34" charset="0"/>
                <a:ea typeface="Times New Roman"/>
                <a:cs typeface="+mj-cs"/>
                <a:sym typeface="Times New Roman"/>
              </a:rPr>
              <a:t> </a:t>
            </a:r>
            <a:r>
              <a:rPr lang="en-US" sz="1600" dirty="0" err="1">
                <a:latin typeface="Segoe UI Semibold" panose="020B0702040204020203" pitchFamily="34" charset="0"/>
                <a:ea typeface="Times New Roman"/>
                <a:cs typeface="+mj-cs"/>
                <a:sym typeface="Times New Roman"/>
              </a:rPr>
              <a:t>مبدأي</a:t>
            </a:r>
            <a:r>
              <a:rPr lang="en-US" sz="1600" dirty="0">
                <a:latin typeface="Segoe UI Semibold" panose="020B0702040204020203" pitchFamily="34" charset="0"/>
                <a:ea typeface="Times New Roman"/>
                <a:cs typeface="+mj-cs"/>
                <a:sym typeface="Times New Roman"/>
              </a:rPr>
              <a:t> </a:t>
            </a:r>
            <a:r>
              <a:rPr lang="en-US" sz="1600" dirty="0" err="1">
                <a:latin typeface="Segoe UI Semibold" panose="020B0702040204020203" pitchFamily="34" charset="0"/>
                <a:ea typeface="Times New Roman"/>
                <a:cs typeface="+mj-cs"/>
                <a:sym typeface="Times New Roman"/>
              </a:rPr>
              <a:t>لاحظنا</a:t>
            </a:r>
            <a:r>
              <a:rPr lang="en-US" sz="1600" dirty="0">
                <a:latin typeface="Segoe UI Semibold" panose="020B0702040204020203" pitchFamily="34" charset="0"/>
                <a:ea typeface="Times New Roman"/>
                <a:cs typeface="+mj-cs"/>
                <a:sym typeface="Times New Roman"/>
              </a:rPr>
              <a:t> </a:t>
            </a:r>
            <a:r>
              <a:rPr lang="en-US" sz="1600" dirty="0" err="1">
                <a:latin typeface="Segoe UI Semibold" panose="020B0702040204020203" pitchFamily="34" charset="0"/>
                <a:ea typeface="Times New Roman"/>
                <a:cs typeface="+mj-cs"/>
                <a:sym typeface="Times New Roman"/>
              </a:rPr>
              <a:t>وصول</a:t>
            </a:r>
            <a:r>
              <a:rPr lang="en-US" sz="1600" dirty="0">
                <a:latin typeface="Segoe UI Semibold" panose="020B0702040204020203" pitchFamily="34" charset="0"/>
                <a:ea typeface="Times New Roman"/>
                <a:cs typeface="+mj-cs"/>
                <a:sym typeface="Times New Roman"/>
              </a:rPr>
              <a:t> </a:t>
            </a:r>
            <a:r>
              <a:rPr lang="en-US" sz="1600" dirty="0" err="1">
                <a:latin typeface="Segoe UI Semibold" panose="020B0702040204020203" pitchFamily="34" charset="0"/>
                <a:ea typeface="Times New Roman"/>
                <a:cs typeface="+mj-cs"/>
                <a:sym typeface="Times New Roman"/>
              </a:rPr>
              <a:t>عدد</a:t>
            </a:r>
            <a:r>
              <a:rPr lang="en-US" sz="1600" dirty="0">
                <a:latin typeface="Segoe UI Semibold" panose="020B0702040204020203" pitchFamily="34" charset="0"/>
                <a:ea typeface="Times New Roman"/>
                <a:cs typeface="+mj-cs"/>
                <a:sym typeface="Times New Roman"/>
              </a:rPr>
              <a:t> </a:t>
            </a:r>
            <a:r>
              <a:rPr lang="en-US" sz="1600" dirty="0" err="1">
                <a:latin typeface="Segoe UI Semibold" panose="020B0702040204020203" pitchFamily="34" charset="0"/>
                <a:ea typeface="Times New Roman"/>
                <a:cs typeface="+mj-cs"/>
                <a:sym typeface="Times New Roman"/>
              </a:rPr>
              <a:t>الرسائل</a:t>
            </a:r>
            <a:r>
              <a:rPr lang="en-US" sz="1600" dirty="0">
                <a:latin typeface="Segoe UI Semibold" panose="020B0702040204020203" pitchFamily="34" charset="0"/>
                <a:ea typeface="Times New Roman"/>
                <a:cs typeface="+mj-cs"/>
                <a:sym typeface="Times New Roman"/>
              </a:rPr>
              <a:t> ل </a:t>
            </a:r>
            <a:r>
              <a:rPr lang="ar-EG" sz="1600" dirty="0">
                <a:latin typeface="Segoe UI Semibold" panose="020B0702040204020203" pitchFamily="34" charset="0"/>
                <a:ea typeface="Times New Roman"/>
                <a:cs typeface="+mj-cs"/>
                <a:sym typeface="Times New Roman"/>
              </a:rPr>
              <a:t>84</a:t>
            </a:r>
            <a:r>
              <a:rPr lang="en-US" sz="1600" dirty="0">
                <a:latin typeface="Segoe UI Semibold" panose="020B0702040204020203" pitchFamily="34" charset="0"/>
                <a:ea typeface="Times New Roman"/>
                <a:cs typeface="+mj-cs"/>
                <a:sym typeface="Times New Roman"/>
              </a:rPr>
              <a:t> </a:t>
            </a:r>
            <a:r>
              <a:rPr lang="en-US" sz="1600" dirty="0" err="1">
                <a:latin typeface="Segoe UI Semibold" panose="020B0702040204020203" pitchFamily="34" charset="0"/>
                <a:ea typeface="Times New Roman"/>
                <a:cs typeface="+mj-cs"/>
                <a:sym typeface="Times New Roman"/>
              </a:rPr>
              <a:t>والتفاعل</a:t>
            </a:r>
            <a:r>
              <a:rPr lang="en-US" sz="1600" dirty="0">
                <a:latin typeface="Segoe UI Semibold" panose="020B0702040204020203" pitchFamily="34" charset="0"/>
                <a:ea typeface="Times New Roman"/>
                <a:cs typeface="+mj-cs"/>
                <a:sym typeface="Times New Roman"/>
              </a:rPr>
              <a:t> ل </a:t>
            </a:r>
            <a:r>
              <a:rPr lang="ar-EG" sz="1600" dirty="0">
                <a:latin typeface="Segoe UI Semibold" panose="020B0702040204020203" pitchFamily="34" charset="0"/>
                <a:ea typeface="Times New Roman"/>
                <a:cs typeface="+mj-cs"/>
                <a:sym typeface="Times New Roman"/>
              </a:rPr>
              <a:t>2681</a:t>
            </a:r>
            <a:r>
              <a:rPr lang="en-US" sz="1600" dirty="0">
                <a:latin typeface="Segoe UI Semibold" panose="020B0702040204020203" pitchFamily="34" charset="0"/>
                <a:ea typeface="Times New Roman"/>
                <a:cs typeface="+mj-cs"/>
                <a:sym typeface="Times New Roman"/>
              </a:rPr>
              <a:t> </a:t>
            </a:r>
            <a:r>
              <a:rPr lang="en-US" sz="1600" dirty="0" err="1">
                <a:latin typeface="Segoe UI Semibold" panose="020B0702040204020203" pitchFamily="34" charset="0"/>
                <a:ea typeface="Times New Roman"/>
                <a:cs typeface="+mj-cs"/>
                <a:sym typeface="Times New Roman"/>
              </a:rPr>
              <a:t>وتكلفة</a:t>
            </a:r>
            <a:r>
              <a:rPr lang="en-US" sz="1600" dirty="0">
                <a:latin typeface="Segoe UI Semibold" panose="020B0702040204020203" pitchFamily="34" charset="0"/>
                <a:ea typeface="Times New Roman"/>
                <a:cs typeface="+mj-cs"/>
                <a:sym typeface="Times New Roman"/>
              </a:rPr>
              <a:t> </a:t>
            </a:r>
            <a:r>
              <a:rPr lang="en-US" sz="1600" dirty="0" err="1">
                <a:latin typeface="Segoe UI Semibold" panose="020B0702040204020203" pitchFamily="34" charset="0"/>
                <a:ea typeface="Times New Roman"/>
                <a:cs typeface="+mj-cs"/>
                <a:sym typeface="Times New Roman"/>
              </a:rPr>
              <a:t>الرسالة</a:t>
            </a:r>
            <a:r>
              <a:rPr lang="en-US" sz="1600" dirty="0">
                <a:latin typeface="Segoe UI Semibold" panose="020B0702040204020203" pitchFamily="34" charset="0"/>
                <a:ea typeface="Times New Roman"/>
                <a:cs typeface="+mj-cs"/>
                <a:sym typeface="Times New Roman"/>
              </a:rPr>
              <a:t> </a:t>
            </a:r>
            <a:r>
              <a:rPr lang="ar-EG" sz="1600" dirty="0">
                <a:latin typeface="Segoe UI Semibold" panose="020B0702040204020203" pitchFamily="34" charset="0"/>
                <a:ea typeface="Times New Roman"/>
                <a:cs typeface="+mj-cs"/>
                <a:sym typeface="Times New Roman"/>
              </a:rPr>
              <a:t>7</a:t>
            </a:r>
            <a:r>
              <a:rPr lang="en-US" sz="1600" dirty="0">
                <a:latin typeface="Segoe UI Semibold" panose="020B0702040204020203" pitchFamily="34" charset="0"/>
                <a:ea typeface="Times New Roman"/>
                <a:cs typeface="+mj-cs"/>
                <a:sym typeface="Times New Roman"/>
              </a:rPr>
              <a:t> </a:t>
            </a:r>
            <a:r>
              <a:rPr lang="en-US" sz="1600" dirty="0" err="1">
                <a:latin typeface="Segoe UI Semibold" panose="020B0702040204020203" pitchFamily="34" charset="0"/>
                <a:ea typeface="Times New Roman"/>
                <a:cs typeface="+mj-cs"/>
                <a:sym typeface="Times New Roman"/>
              </a:rPr>
              <a:t>جنيه</a:t>
            </a:r>
            <a:r>
              <a:rPr lang="en-US" sz="1600" dirty="0">
                <a:latin typeface="Segoe UI Semibold" panose="020B0702040204020203" pitchFamily="34" charset="0"/>
                <a:ea typeface="Times New Roman"/>
                <a:cs typeface="+mj-cs"/>
                <a:sym typeface="Times New Roman"/>
              </a:rPr>
              <a:t>  </a:t>
            </a:r>
            <a:r>
              <a:rPr lang="en-US" sz="1600" dirty="0" err="1">
                <a:latin typeface="Segoe UI Semibold" panose="020B0702040204020203" pitchFamily="34" charset="0"/>
                <a:ea typeface="Times New Roman"/>
                <a:cs typeface="+mj-cs"/>
                <a:sym typeface="Times New Roman"/>
              </a:rPr>
              <a:t>ولكن</a:t>
            </a:r>
            <a:r>
              <a:rPr lang="en-US" sz="1600" dirty="0">
                <a:latin typeface="Segoe UI Semibold" panose="020B0702040204020203" pitchFamily="34" charset="0"/>
                <a:ea typeface="Times New Roman"/>
                <a:cs typeface="+mj-cs"/>
                <a:sym typeface="Times New Roman"/>
              </a:rPr>
              <a:t> </a:t>
            </a:r>
            <a:r>
              <a:rPr lang="en-US" sz="1600" dirty="0" err="1">
                <a:latin typeface="Segoe UI Semibold" panose="020B0702040204020203" pitchFamily="34" charset="0"/>
                <a:ea typeface="Times New Roman"/>
                <a:cs typeface="+mj-cs"/>
                <a:sym typeface="Times New Roman"/>
              </a:rPr>
              <a:t>وصلنا</a:t>
            </a:r>
            <a:r>
              <a:rPr lang="en-US" sz="1600" dirty="0">
                <a:latin typeface="Segoe UI Semibold" panose="020B0702040204020203" pitchFamily="34" charset="0"/>
                <a:ea typeface="Times New Roman"/>
                <a:cs typeface="+mj-cs"/>
                <a:sym typeface="Times New Roman"/>
              </a:rPr>
              <a:t> </a:t>
            </a:r>
            <a:r>
              <a:rPr lang="en-US" sz="1600" dirty="0" err="1">
                <a:latin typeface="Segoe UI Semibold" panose="020B0702040204020203" pitchFamily="34" charset="0"/>
                <a:ea typeface="Times New Roman"/>
                <a:cs typeface="+mj-cs"/>
                <a:sym typeface="Times New Roman"/>
              </a:rPr>
              <a:t>رسائل</a:t>
            </a:r>
            <a:r>
              <a:rPr lang="en-US" sz="1600" dirty="0">
                <a:latin typeface="Segoe UI Semibold" panose="020B0702040204020203" pitchFamily="34" charset="0"/>
                <a:ea typeface="Times New Roman"/>
                <a:cs typeface="+mj-cs"/>
                <a:sym typeface="Times New Roman"/>
              </a:rPr>
              <a:t> </a:t>
            </a:r>
            <a:r>
              <a:rPr lang="en-US" sz="1600" dirty="0" err="1">
                <a:latin typeface="Segoe UI Semibold" panose="020B0702040204020203" pitchFamily="34" charset="0"/>
                <a:ea typeface="Times New Roman"/>
                <a:cs typeface="+mj-cs"/>
                <a:sym typeface="Times New Roman"/>
              </a:rPr>
              <a:t>عبر</a:t>
            </a:r>
            <a:r>
              <a:rPr lang="en-US" sz="1600" dirty="0">
                <a:latin typeface="Segoe UI Semibold" panose="020B0702040204020203" pitchFamily="34" charset="0"/>
                <a:ea typeface="Times New Roman"/>
                <a:cs typeface="+mj-cs"/>
                <a:sym typeface="Times New Roman"/>
              </a:rPr>
              <a:t> </a:t>
            </a:r>
            <a:r>
              <a:rPr lang="en-US" sz="1600" dirty="0" err="1">
                <a:latin typeface="Segoe UI Semibold" panose="020B0702040204020203" pitchFamily="34" charset="0"/>
                <a:ea typeface="Times New Roman"/>
                <a:cs typeface="+mj-cs"/>
                <a:sym typeface="Times New Roman"/>
              </a:rPr>
              <a:t>واتساب</a:t>
            </a:r>
            <a:r>
              <a:rPr lang="en-US" sz="1600" dirty="0">
                <a:latin typeface="Segoe UI Semibold" panose="020B0702040204020203" pitchFamily="34" charset="0"/>
                <a:ea typeface="Times New Roman"/>
                <a:cs typeface="+mj-cs"/>
                <a:sym typeface="Times New Roman"/>
              </a:rPr>
              <a:t> </a:t>
            </a:r>
            <a:r>
              <a:rPr lang="en-US" sz="1600" dirty="0" err="1">
                <a:latin typeface="Segoe UI Semibold" panose="020B0702040204020203" pitchFamily="34" charset="0"/>
                <a:ea typeface="Times New Roman"/>
                <a:cs typeface="+mj-cs"/>
                <a:sym typeface="Times New Roman"/>
              </a:rPr>
              <a:t>عددها</a:t>
            </a:r>
            <a:r>
              <a:rPr lang="en-US" sz="1600" dirty="0">
                <a:latin typeface="Segoe UI Semibold" panose="020B0702040204020203" pitchFamily="34" charset="0"/>
                <a:ea typeface="Times New Roman"/>
                <a:cs typeface="+mj-cs"/>
                <a:sym typeface="Times New Roman"/>
              </a:rPr>
              <a:t> </a:t>
            </a:r>
            <a:r>
              <a:rPr lang="ar-EG" sz="1600" dirty="0">
                <a:latin typeface="Segoe UI Semibold" panose="020B0702040204020203" pitchFamily="34" charset="0"/>
                <a:ea typeface="Times New Roman"/>
                <a:cs typeface="+mj-cs"/>
                <a:sym typeface="Times New Roman"/>
              </a:rPr>
              <a:t>53</a:t>
            </a:r>
            <a:r>
              <a:rPr lang="en-US" sz="1600" dirty="0">
                <a:latin typeface="Segoe UI Semibold" panose="020B0702040204020203" pitchFamily="34" charset="0"/>
                <a:ea typeface="Times New Roman"/>
                <a:cs typeface="+mj-cs"/>
                <a:sym typeface="Times New Roman"/>
              </a:rPr>
              <a:t> و </a:t>
            </a:r>
            <a:r>
              <a:rPr lang="en-US" sz="1600" dirty="0" err="1">
                <a:latin typeface="Segoe UI Semibold" panose="020B0702040204020203" pitchFamily="34" charset="0"/>
                <a:ea typeface="Times New Roman"/>
                <a:cs typeface="+mj-cs"/>
                <a:sym typeface="Times New Roman"/>
              </a:rPr>
              <a:t>مكالمة</a:t>
            </a:r>
            <a:r>
              <a:rPr lang="en-US" sz="1600" dirty="0">
                <a:latin typeface="Segoe UI Semibold" panose="020B0702040204020203" pitchFamily="34" charset="0"/>
                <a:ea typeface="Times New Roman"/>
                <a:cs typeface="+mj-cs"/>
                <a:sym typeface="Times New Roman"/>
              </a:rPr>
              <a:t> </a:t>
            </a:r>
            <a:r>
              <a:rPr lang="en-US" sz="1600" dirty="0" err="1">
                <a:latin typeface="Segoe UI Semibold" panose="020B0702040204020203" pitchFamily="34" charset="0"/>
                <a:ea typeface="Times New Roman"/>
                <a:cs typeface="+mj-cs"/>
                <a:sym typeface="Times New Roman"/>
              </a:rPr>
              <a:t>هاتفية</a:t>
            </a:r>
            <a:r>
              <a:rPr lang="en-US" sz="1600" dirty="0">
                <a:latin typeface="Segoe UI Semibold" panose="020B0702040204020203" pitchFamily="34" charset="0"/>
                <a:ea typeface="Times New Roman"/>
                <a:cs typeface="+mj-cs"/>
                <a:sym typeface="Times New Roman"/>
              </a:rPr>
              <a:t>: </a:t>
            </a:r>
            <a:r>
              <a:rPr lang="en-US" sz="1600" dirty="0" err="1">
                <a:latin typeface="Segoe UI Semibold" panose="020B0702040204020203" pitchFamily="34" charset="0"/>
                <a:ea typeface="Times New Roman"/>
                <a:cs typeface="+mj-cs"/>
                <a:sym typeface="Times New Roman"/>
              </a:rPr>
              <a:t>طلب</a:t>
            </a:r>
            <a:r>
              <a:rPr lang="en-US" sz="1600" dirty="0">
                <a:latin typeface="Segoe UI Semibold" panose="020B0702040204020203" pitchFamily="34" charset="0"/>
                <a:ea typeface="Times New Roman"/>
                <a:cs typeface="+mj-cs"/>
                <a:sym typeface="Times New Roman"/>
              </a:rPr>
              <a:t> </a:t>
            </a:r>
            <a:r>
              <a:rPr lang="en-US" sz="1600" dirty="0" err="1">
                <a:latin typeface="Segoe UI Semibold" panose="020B0702040204020203" pitchFamily="34" charset="0"/>
                <a:ea typeface="Times New Roman"/>
                <a:cs typeface="+mj-cs"/>
                <a:sym typeface="Times New Roman"/>
              </a:rPr>
              <a:t>العميل</a:t>
            </a:r>
            <a:r>
              <a:rPr lang="en-US" sz="1600" dirty="0">
                <a:latin typeface="Segoe UI Semibold" panose="020B0702040204020203" pitchFamily="34" charset="0"/>
                <a:ea typeface="Times New Roman"/>
                <a:cs typeface="+mj-cs"/>
                <a:sym typeface="Times New Roman"/>
              </a:rPr>
              <a:t> </a:t>
            </a:r>
            <a:r>
              <a:rPr lang="en-US" sz="1600" dirty="0" err="1">
                <a:latin typeface="Segoe UI Semibold" panose="020B0702040204020203" pitchFamily="34" charset="0"/>
                <a:ea typeface="Times New Roman"/>
                <a:cs typeface="+mj-cs"/>
                <a:sym typeface="Times New Roman"/>
              </a:rPr>
              <a:t>خلالها</a:t>
            </a:r>
            <a:r>
              <a:rPr lang="en-US" sz="1600" dirty="0">
                <a:latin typeface="Segoe UI Semibold" panose="020B0702040204020203" pitchFamily="34" charset="0"/>
                <a:ea typeface="Times New Roman"/>
                <a:cs typeface="+mj-cs"/>
                <a:sym typeface="Times New Roman"/>
              </a:rPr>
              <a:t> </a:t>
            </a:r>
            <a:r>
              <a:rPr lang="en-US" sz="1600" dirty="0" err="1">
                <a:latin typeface="Segoe UI Semibold" panose="020B0702040204020203" pitchFamily="34" charset="0"/>
                <a:ea typeface="Times New Roman"/>
                <a:cs typeface="+mj-cs"/>
                <a:sym typeface="Times New Roman"/>
              </a:rPr>
              <a:t>خدمة</a:t>
            </a:r>
            <a:r>
              <a:rPr lang="en-US" sz="1600" dirty="0">
                <a:latin typeface="Segoe UI Semibold" panose="020B0702040204020203" pitchFamily="34" charset="0"/>
                <a:ea typeface="Times New Roman"/>
                <a:cs typeface="+mj-cs"/>
                <a:sym typeface="Times New Roman"/>
              </a:rPr>
              <a:t> </a:t>
            </a:r>
            <a:r>
              <a:rPr lang="en-US" sz="1600" dirty="0" err="1">
                <a:latin typeface="Segoe UI Semibold" panose="020B0702040204020203" pitchFamily="34" charset="0"/>
                <a:ea typeface="Times New Roman"/>
                <a:cs typeface="+mj-cs"/>
                <a:sym typeface="Times New Roman"/>
              </a:rPr>
              <a:t>أخرى</a:t>
            </a:r>
            <a:r>
              <a:rPr lang="en-US" sz="1600" dirty="0">
                <a:latin typeface="Segoe UI Semibold" panose="020B0702040204020203" pitchFamily="34" charset="0"/>
                <a:ea typeface="Times New Roman"/>
                <a:cs typeface="+mj-cs"/>
                <a:sym typeface="Times New Roman"/>
              </a:rPr>
              <a:t> </a:t>
            </a:r>
            <a:r>
              <a:rPr lang="en-US" sz="1600" dirty="0" err="1">
                <a:latin typeface="Segoe UI Semibold" panose="020B0702040204020203" pitchFamily="34" charset="0"/>
                <a:ea typeface="Times New Roman"/>
                <a:cs typeface="+mj-cs"/>
                <a:sym typeface="Times New Roman"/>
              </a:rPr>
              <a:t>وهي</a:t>
            </a:r>
            <a:r>
              <a:rPr lang="en-US" sz="1600" dirty="0">
                <a:latin typeface="Segoe UI Semibold" panose="020B0702040204020203" pitchFamily="34" charset="0"/>
                <a:ea typeface="Times New Roman"/>
                <a:cs typeface="+mj-cs"/>
                <a:sym typeface="Times New Roman"/>
              </a:rPr>
              <a:t> </a:t>
            </a:r>
            <a:r>
              <a:rPr lang="en-US" sz="1600" dirty="0" err="1">
                <a:latin typeface="Segoe UI Semibold" panose="020B0702040204020203" pitchFamily="34" charset="0"/>
                <a:ea typeface="Times New Roman"/>
                <a:cs typeface="+mj-cs"/>
                <a:sym typeface="Times New Roman"/>
              </a:rPr>
              <a:t>رحلة</a:t>
            </a:r>
            <a:r>
              <a:rPr lang="en-US" sz="1600" dirty="0">
                <a:latin typeface="Segoe UI Semibold" panose="020B0702040204020203" pitchFamily="34" charset="0"/>
                <a:ea typeface="Times New Roman"/>
                <a:cs typeface="+mj-cs"/>
                <a:sym typeface="Times New Roman"/>
              </a:rPr>
              <a:t> </a:t>
            </a:r>
            <a:r>
              <a:rPr lang="en-US" sz="1600" dirty="0" err="1">
                <a:latin typeface="Segoe UI Semibold" panose="020B0702040204020203" pitchFamily="34" charset="0"/>
                <a:ea typeface="Times New Roman"/>
                <a:cs typeface="+mj-cs"/>
                <a:sym typeface="Times New Roman"/>
              </a:rPr>
              <a:t>الأقامة</a:t>
            </a:r>
            <a:br>
              <a:rPr lang="en-US" sz="1600" dirty="0">
                <a:latin typeface="Segoe UI Semibold" panose="020B0702040204020203" pitchFamily="34" charset="0"/>
                <a:ea typeface="Times New Roman"/>
                <a:cs typeface="+mj-cs"/>
                <a:sym typeface="Times New Roman"/>
              </a:rPr>
            </a:br>
            <a:br>
              <a:rPr lang="en-US" sz="1600" dirty="0">
                <a:latin typeface="Segoe UI Semibold" panose="020B0702040204020203" pitchFamily="34" charset="0"/>
                <a:ea typeface="Times New Roman"/>
                <a:cs typeface="+mj-cs"/>
                <a:sym typeface="Times New Roman"/>
              </a:rPr>
            </a:br>
            <a:r>
              <a:rPr lang="en-US" sz="1600" dirty="0" err="1">
                <a:latin typeface="Segoe UI Semibold" panose="020B0702040204020203" pitchFamily="34" charset="0"/>
                <a:ea typeface="Times New Roman"/>
                <a:cs typeface="+mj-cs"/>
                <a:sym typeface="Times New Roman"/>
              </a:rPr>
              <a:t>لاحظنا</a:t>
            </a:r>
            <a:r>
              <a:rPr lang="en-US" sz="1600" dirty="0">
                <a:latin typeface="Segoe UI Semibold" panose="020B0702040204020203" pitchFamily="34" charset="0"/>
                <a:ea typeface="Times New Roman"/>
                <a:cs typeface="+mj-cs"/>
                <a:sym typeface="Times New Roman"/>
              </a:rPr>
              <a:t> </a:t>
            </a:r>
            <a:r>
              <a:rPr lang="en-US" sz="1600" dirty="0" err="1">
                <a:latin typeface="Segoe UI Semibold" panose="020B0702040204020203" pitchFamily="34" charset="0"/>
                <a:ea typeface="Times New Roman"/>
                <a:cs typeface="+mj-cs"/>
                <a:sym typeface="Times New Roman"/>
              </a:rPr>
              <a:t>الأتي</a:t>
            </a:r>
            <a:r>
              <a:rPr lang="en-US" sz="1600" dirty="0">
                <a:latin typeface="Segoe UI Semibold" panose="020B0702040204020203" pitchFamily="34" charset="0"/>
                <a:ea typeface="Times New Roman"/>
                <a:cs typeface="+mj-cs"/>
                <a:sym typeface="Times New Roman"/>
              </a:rPr>
              <a:t> </a:t>
            </a:r>
            <a:r>
              <a:rPr lang="en-US" sz="1600" dirty="0" err="1">
                <a:latin typeface="Segoe UI Semibold" panose="020B0702040204020203" pitchFamily="34" charset="0"/>
                <a:ea typeface="Times New Roman"/>
                <a:cs typeface="+mj-cs"/>
                <a:sym typeface="Times New Roman"/>
              </a:rPr>
              <a:t>أن</a:t>
            </a:r>
            <a:r>
              <a:rPr lang="en-US" sz="1600" dirty="0">
                <a:latin typeface="Segoe UI Semibold" panose="020B0702040204020203" pitchFamily="34" charset="0"/>
                <a:ea typeface="Times New Roman"/>
                <a:cs typeface="+mj-cs"/>
                <a:sym typeface="Times New Roman"/>
              </a:rPr>
              <a:t> </a:t>
            </a:r>
            <a:r>
              <a:rPr lang="en-US" sz="1600" dirty="0" err="1">
                <a:latin typeface="Segoe UI Semibold" panose="020B0702040204020203" pitchFamily="34" charset="0"/>
                <a:ea typeface="Times New Roman"/>
                <a:cs typeface="+mj-cs"/>
                <a:sym typeface="Times New Roman"/>
              </a:rPr>
              <a:t>الرسائل</a:t>
            </a:r>
            <a:r>
              <a:rPr lang="en-US" sz="1600" dirty="0">
                <a:latin typeface="Segoe UI Semibold" panose="020B0702040204020203" pitchFamily="34" charset="0"/>
                <a:ea typeface="Times New Roman"/>
                <a:cs typeface="+mj-cs"/>
                <a:sym typeface="Times New Roman"/>
              </a:rPr>
              <a:t> </a:t>
            </a:r>
            <a:r>
              <a:rPr lang="en-US" sz="1600" dirty="0" err="1">
                <a:latin typeface="Segoe UI Semibold" panose="020B0702040204020203" pitchFamily="34" charset="0"/>
                <a:ea typeface="Times New Roman"/>
                <a:cs typeface="+mj-cs"/>
                <a:sym typeface="Times New Roman"/>
              </a:rPr>
              <a:t>التي</a:t>
            </a:r>
            <a:r>
              <a:rPr lang="en-US" sz="1600" dirty="0">
                <a:latin typeface="Segoe UI Semibold" panose="020B0702040204020203" pitchFamily="34" charset="0"/>
                <a:ea typeface="Times New Roman"/>
                <a:cs typeface="+mj-cs"/>
                <a:sym typeface="Times New Roman"/>
              </a:rPr>
              <a:t> </a:t>
            </a:r>
            <a:r>
              <a:rPr lang="en-US" sz="1600" dirty="0" err="1">
                <a:latin typeface="Segoe UI Semibold" panose="020B0702040204020203" pitchFamily="34" charset="0"/>
                <a:ea typeface="Times New Roman"/>
                <a:cs typeface="+mj-cs"/>
                <a:sym typeface="Times New Roman"/>
              </a:rPr>
              <a:t>وصلت</a:t>
            </a:r>
            <a:r>
              <a:rPr lang="en-US" sz="1600" dirty="0">
                <a:latin typeface="Segoe UI Semibold" panose="020B0702040204020203" pitchFamily="34" charset="0"/>
                <a:ea typeface="Times New Roman"/>
                <a:cs typeface="+mj-cs"/>
                <a:sym typeface="Times New Roman"/>
              </a:rPr>
              <a:t> </a:t>
            </a:r>
            <a:r>
              <a:rPr lang="en-US" sz="1600" dirty="0" err="1">
                <a:latin typeface="Segoe UI Semibold" panose="020B0702040204020203" pitchFamily="34" charset="0"/>
                <a:ea typeface="Times New Roman"/>
                <a:cs typeface="+mj-cs"/>
                <a:sym typeface="Times New Roman"/>
              </a:rPr>
              <a:t>على</a:t>
            </a:r>
            <a:r>
              <a:rPr lang="en-US" sz="1600" dirty="0">
                <a:latin typeface="Segoe UI Semibold" panose="020B0702040204020203" pitchFamily="34" charset="0"/>
                <a:ea typeface="Times New Roman"/>
                <a:cs typeface="+mj-cs"/>
                <a:sym typeface="Times New Roman"/>
              </a:rPr>
              <a:t> </a:t>
            </a:r>
            <a:r>
              <a:rPr lang="ar-EG" sz="1600" dirty="0">
                <a:latin typeface="Segoe UI Semibold" panose="020B0702040204020203" pitchFamily="34" charset="0"/>
                <a:ea typeface="Times New Roman"/>
                <a:cs typeface="+mj-cs"/>
                <a:sym typeface="Times New Roman"/>
              </a:rPr>
              <a:t> </a:t>
            </a:r>
            <a:r>
              <a:rPr lang="en-US" sz="1600" dirty="0">
                <a:latin typeface="Segoe UI Semibold" panose="020B0702040204020203" pitchFamily="34" charset="0"/>
                <a:ea typeface="Times New Roman"/>
                <a:cs typeface="+mj-cs"/>
                <a:sym typeface="Times New Roman"/>
              </a:rPr>
              <a:t>Messenger </a:t>
            </a:r>
            <a:r>
              <a:rPr lang="ar-EG" sz="1600" dirty="0">
                <a:latin typeface="Segoe UI Semibold" panose="020B0702040204020203" pitchFamily="34" charset="0"/>
                <a:ea typeface="Times New Roman"/>
                <a:cs typeface="+mj-cs"/>
                <a:sym typeface="Times New Roman"/>
              </a:rPr>
              <a:t> </a:t>
            </a:r>
            <a:r>
              <a:rPr lang="en-US" sz="1600" dirty="0" err="1">
                <a:latin typeface="Segoe UI Semibold" panose="020B0702040204020203" pitchFamily="34" charset="0"/>
                <a:ea typeface="Times New Roman"/>
                <a:cs typeface="+mj-cs"/>
                <a:sym typeface="Times New Roman"/>
              </a:rPr>
              <a:t>أغلبها</a:t>
            </a:r>
            <a:r>
              <a:rPr lang="en-US" sz="1600" dirty="0">
                <a:latin typeface="Segoe UI Semibold" panose="020B0702040204020203" pitchFamily="34" charset="0"/>
                <a:ea typeface="Times New Roman"/>
                <a:cs typeface="+mj-cs"/>
                <a:sym typeface="Times New Roman"/>
              </a:rPr>
              <a:t> </a:t>
            </a:r>
            <a:r>
              <a:rPr lang="en-US" sz="1600" dirty="0" err="1">
                <a:latin typeface="Segoe UI Semibold" panose="020B0702040204020203" pitchFamily="34" charset="0"/>
                <a:ea typeface="Times New Roman"/>
                <a:cs typeface="+mj-cs"/>
                <a:sym typeface="Times New Roman"/>
              </a:rPr>
              <a:t>كان</a:t>
            </a:r>
            <a:r>
              <a:rPr lang="en-US" sz="1600" dirty="0">
                <a:latin typeface="Segoe UI Semibold" panose="020B0702040204020203" pitchFamily="34" charset="0"/>
                <a:ea typeface="Times New Roman"/>
                <a:cs typeface="+mj-cs"/>
                <a:sym typeface="Times New Roman"/>
              </a:rPr>
              <a:t> </a:t>
            </a:r>
            <a:r>
              <a:rPr lang="en-US" sz="1600" dirty="0" err="1">
                <a:latin typeface="Segoe UI Semibold" panose="020B0702040204020203" pitchFamily="34" charset="0"/>
                <a:ea typeface="Times New Roman"/>
                <a:cs typeface="+mj-cs"/>
                <a:sym typeface="Times New Roman"/>
              </a:rPr>
              <a:t>فضول</a:t>
            </a:r>
            <a:r>
              <a:rPr lang="en-US" sz="1600" dirty="0">
                <a:latin typeface="Segoe UI Semibold" panose="020B0702040204020203" pitchFamily="34" charset="0"/>
                <a:ea typeface="Times New Roman"/>
                <a:cs typeface="+mj-cs"/>
                <a:sym typeface="Times New Roman"/>
              </a:rPr>
              <a:t> </a:t>
            </a:r>
            <a:r>
              <a:rPr lang="en-US" sz="1600" dirty="0" err="1">
                <a:latin typeface="Segoe UI Semibold" panose="020B0702040204020203" pitchFamily="34" charset="0"/>
                <a:ea typeface="Times New Roman"/>
                <a:cs typeface="+mj-cs"/>
                <a:sym typeface="Times New Roman"/>
              </a:rPr>
              <a:t>تجاه</a:t>
            </a:r>
            <a:r>
              <a:rPr lang="en-US" sz="1600" dirty="0">
                <a:latin typeface="Segoe UI Semibold" panose="020B0702040204020203" pitchFamily="34" charset="0"/>
                <a:ea typeface="Times New Roman"/>
                <a:cs typeface="+mj-cs"/>
                <a:sym typeface="Times New Roman"/>
              </a:rPr>
              <a:t> </a:t>
            </a:r>
            <a:r>
              <a:rPr lang="en-US" sz="1600" dirty="0" err="1">
                <a:latin typeface="Segoe UI Semibold" panose="020B0702040204020203" pitchFamily="34" charset="0"/>
                <a:ea typeface="Times New Roman"/>
                <a:cs typeface="+mj-cs"/>
                <a:sym typeface="Times New Roman"/>
              </a:rPr>
              <a:t>السعر</a:t>
            </a:r>
            <a:r>
              <a:rPr lang="en-US" sz="1600" dirty="0">
                <a:latin typeface="Segoe UI Semibold" panose="020B0702040204020203" pitchFamily="34" charset="0"/>
                <a:ea typeface="Times New Roman"/>
                <a:cs typeface="+mj-cs"/>
                <a:sym typeface="Times New Roman"/>
              </a:rPr>
              <a:t> </a:t>
            </a:r>
            <a:r>
              <a:rPr lang="en-US" sz="1600" dirty="0" err="1">
                <a:latin typeface="Segoe UI Semibold" panose="020B0702040204020203" pitchFamily="34" charset="0"/>
                <a:ea typeface="Times New Roman"/>
                <a:cs typeface="+mj-cs"/>
                <a:sym typeface="Times New Roman"/>
              </a:rPr>
              <a:t>ومن</a:t>
            </a:r>
            <a:r>
              <a:rPr lang="en-US" sz="1600" dirty="0">
                <a:latin typeface="Segoe UI Semibold" panose="020B0702040204020203" pitchFamily="34" charset="0"/>
                <a:ea typeface="Times New Roman"/>
                <a:cs typeface="+mj-cs"/>
                <a:sym typeface="Times New Roman"/>
              </a:rPr>
              <a:t> </a:t>
            </a:r>
            <a:r>
              <a:rPr lang="en-US" sz="1600" dirty="0" err="1">
                <a:latin typeface="Segoe UI Semibold" panose="020B0702040204020203" pitchFamily="34" charset="0"/>
                <a:ea typeface="Times New Roman"/>
                <a:cs typeface="+mj-cs"/>
                <a:sym typeface="Times New Roman"/>
              </a:rPr>
              <a:t>قاموا</a:t>
            </a:r>
            <a:r>
              <a:rPr lang="en-US" sz="1600" dirty="0">
                <a:latin typeface="Segoe UI Semibold" panose="020B0702040204020203" pitchFamily="34" charset="0"/>
                <a:ea typeface="Times New Roman"/>
                <a:cs typeface="+mj-cs"/>
                <a:sym typeface="Times New Roman"/>
              </a:rPr>
              <a:t> </a:t>
            </a:r>
            <a:r>
              <a:rPr lang="en-US" sz="1600" dirty="0" err="1">
                <a:latin typeface="Segoe UI Semibold" panose="020B0702040204020203" pitchFamily="34" charset="0"/>
                <a:ea typeface="Times New Roman"/>
                <a:cs typeface="+mj-cs"/>
                <a:sym typeface="Times New Roman"/>
              </a:rPr>
              <a:t>بشراء</a:t>
            </a:r>
            <a:r>
              <a:rPr lang="en-US" sz="1600" dirty="0">
                <a:latin typeface="Segoe UI Semibold" panose="020B0702040204020203" pitchFamily="34" charset="0"/>
                <a:ea typeface="Times New Roman"/>
                <a:cs typeface="+mj-cs"/>
                <a:sym typeface="Times New Roman"/>
              </a:rPr>
              <a:t> </a:t>
            </a:r>
            <a:r>
              <a:rPr lang="en-US" sz="1600" dirty="0" err="1">
                <a:latin typeface="Segoe UI Semibold" panose="020B0702040204020203" pitchFamily="34" charset="0"/>
                <a:ea typeface="Times New Roman"/>
                <a:cs typeface="+mj-cs"/>
                <a:sym typeface="Times New Roman"/>
              </a:rPr>
              <a:t>الخدمة</a:t>
            </a:r>
            <a:r>
              <a:rPr lang="en-US" sz="1600" dirty="0">
                <a:latin typeface="Segoe UI Semibold" panose="020B0702040204020203" pitchFamily="34" charset="0"/>
                <a:ea typeface="Times New Roman"/>
                <a:cs typeface="+mj-cs"/>
                <a:sym typeface="Times New Roman"/>
              </a:rPr>
              <a:t> </a:t>
            </a:r>
            <a:r>
              <a:rPr lang="en-US" sz="1600" dirty="0" err="1">
                <a:latin typeface="Segoe UI Semibold" panose="020B0702040204020203" pitchFamily="34" charset="0"/>
                <a:ea typeface="Times New Roman"/>
                <a:cs typeface="+mj-cs"/>
                <a:sym typeface="Times New Roman"/>
              </a:rPr>
              <a:t>حتى</a:t>
            </a:r>
            <a:r>
              <a:rPr lang="en-US" sz="1600" dirty="0">
                <a:latin typeface="Segoe UI Semibold" panose="020B0702040204020203" pitchFamily="34" charset="0"/>
                <a:ea typeface="Times New Roman"/>
                <a:cs typeface="+mj-cs"/>
                <a:sym typeface="Times New Roman"/>
              </a:rPr>
              <a:t> </a:t>
            </a:r>
            <a:r>
              <a:rPr lang="en-US" sz="1600" dirty="0" err="1">
                <a:latin typeface="Segoe UI Semibold" panose="020B0702040204020203" pitchFamily="34" charset="0"/>
                <a:ea typeface="Times New Roman"/>
                <a:cs typeface="+mj-cs"/>
                <a:sym typeface="Times New Roman"/>
              </a:rPr>
              <a:t>الان</a:t>
            </a:r>
            <a:r>
              <a:rPr lang="en-US" sz="1600" dirty="0">
                <a:latin typeface="Segoe UI Semibold" panose="020B0702040204020203" pitchFamily="34" charset="0"/>
                <a:ea typeface="Times New Roman"/>
                <a:cs typeface="+mj-cs"/>
                <a:sym typeface="Times New Roman"/>
              </a:rPr>
              <a:t> </a:t>
            </a:r>
            <a:r>
              <a:rPr lang="en-US" sz="1600" dirty="0" err="1">
                <a:latin typeface="Segoe UI Semibold" panose="020B0702040204020203" pitchFamily="34" charset="0"/>
                <a:ea typeface="Times New Roman"/>
                <a:cs typeface="+mj-cs"/>
                <a:sym typeface="Times New Roman"/>
              </a:rPr>
              <a:t>هم</a:t>
            </a:r>
            <a:r>
              <a:rPr lang="en-US" sz="1600" dirty="0">
                <a:latin typeface="Segoe UI Semibold" panose="020B0702040204020203" pitchFamily="34" charset="0"/>
                <a:ea typeface="Times New Roman"/>
                <a:cs typeface="+mj-cs"/>
                <a:sym typeface="Times New Roman"/>
              </a:rPr>
              <a:t> </a:t>
            </a:r>
            <a:r>
              <a:rPr lang="ar-EG" sz="1600" dirty="0">
                <a:latin typeface="Segoe UI Semibold" panose="020B0702040204020203" pitchFamily="34" charset="0"/>
                <a:ea typeface="Times New Roman"/>
                <a:cs typeface="+mj-cs"/>
                <a:sym typeface="Times New Roman"/>
              </a:rPr>
              <a:t>44</a:t>
            </a:r>
            <a:r>
              <a:rPr lang="en-US" sz="1600" dirty="0">
                <a:latin typeface="Segoe UI Semibold" panose="020B0702040204020203" pitchFamily="34" charset="0"/>
                <a:ea typeface="Times New Roman"/>
                <a:cs typeface="+mj-cs"/>
                <a:sym typeface="Times New Roman"/>
              </a:rPr>
              <a:t> </a:t>
            </a:r>
            <a:r>
              <a:rPr lang="en-US" sz="1600" dirty="0" err="1">
                <a:latin typeface="Segoe UI Semibold" panose="020B0702040204020203" pitchFamily="34" charset="0"/>
                <a:ea typeface="Times New Roman"/>
                <a:cs typeface="+mj-cs"/>
                <a:sym typeface="Times New Roman"/>
              </a:rPr>
              <a:t>فرد</a:t>
            </a:r>
            <a:r>
              <a:rPr lang="en-US" sz="1600" dirty="0">
                <a:latin typeface="Segoe UI Semibold" panose="020B0702040204020203" pitchFamily="34" charset="0"/>
                <a:ea typeface="Times New Roman"/>
                <a:cs typeface="+mj-cs"/>
                <a:sym typeface="Times New Roman"/>
              </a:rPr>
              <a:t> </a:t>
            </a:r>
            <a:r>
              <a:rPr lang="en-US" sz="1600" dirty="0" err="1">
                <a:latin typeface="Segoe UI Semibold" panose="020B0702040204020203" pitchFamily="34" charset="0"/>
                <a:ea typeface="Times New Roman"/>
                <a:cs typeface="+mj-cs"/>
                <a:sym typeface="Times New Roman"/>
              </a:rPr>
              <a:t>وقاموا</a:t>
            </a:r>
            <a:r>
              <a:rPr lang="en-US" sz="1600" dirty="0">
                <a:latin typeface="Segoe UI Semibold" panose="020B0702040204020203" pitchFamily="34" charset="0"/>
                <a:ea typeface="Times New Roman"/>
                <a:cs typeface="+mj-cs"/>
                <a:sym typeface="Times New Roman"/>
              </a:rPr>
              <a:t> </a:t>
            </a:r>
            <a:r>
              <a:rPr lang="en-US" sz="1600" dirty="0" err="1">
                <a:latin typeface="Segoe UI Semibold" panose="020B0702040204020203" pitchFamily="34" charset="0"/>
                <a:ea typeface="Times New Roman"/>
                <a:cs typeface="+mj-cs"/>
                <a:sym typeface="Times New Roman"/>
              </a:rPr>
              <a:t>بتأكيد</a:t>
            </a:r>
            <a:r>
              <a:rPr lang="en-US" sz="1600" dirty="0">
                <a:latin typeface="Segoe UI Semibold" panose="020B0702040204020203" pitchFamily="34" charset="0"/>
                <a:ea typeface="Times New Roman"/>
                <a:cs typeface="+mj-cs"/>
                <a:sym typeface="Times New Roman"/>
              </a:rPr>
              <a:t> </a:t>
            </a:r>
            <a:r>
              <a:rPr lang="en-US" sz="1600" dirty="0" err="1">
                <a:latin typeface="Segoe UI Semibold" panose="020B0702040204020203" pitchFamily="34" charset="0"/>
                <a:ea typeface="Times New Roman"/>
                <a:cs typeface="+mj-cs"/>
                <a:sym typeface="Times New Roman"/>
              </a:rPr>
              <a:t>الحجز</a:t>
            </a:r>
            <a:r>
              <a:rPr lang="en-US" sz="1600" dirty="0">
                <a:latin typeface="Segoe UI Semibold" panose="020B0702040204020203" pitchFamily="34" charset="0"/>
                <a:ea typeface="Times New Roman"/>
                <a:cs typeface="+mj-cs"/>
                <a:sym typeface="Times New Roman"/>
              </a:rPr>
              <a:t> </a:t>
            </a:r>
            <a:r>
              <a:rPr lang="en-US" sz="1600" dirty="0" err="1">
                <a:latin typeface="Segoe UI Semibold" panose="020B0702040204020203" pitchFamily="34" charset="0"/>
                <a:ea typeface="Times New Roman"/>
                <a:cs typeface="+mj-cs"/>
                <a:sym typeface="Times New Roman"/>
              </a:rPr>
              <a:t>من</a:t>
            </a:r>
            <a:r>
              <a:rPr lang="en-US" sz="1600" dirty="0">
                <a:latin typeface="Segoe UI Semibold" panose="020B0702040204020203" pitchFamily="34" charset="0"/>
                <a:ea typeface="Times New Roman"/>
                <a:cs typeface="+mj-cs"/>
                <a:sym typeface="Times New Roman"/>
              </a:rPr>
              <a:t> </a:t>
            </a:r>
            <a:r>
              <a:rPr lang="en-US" sz="1600" dirty="0" err="1">
                <a:latin typeface="Segoe UI Semibold" panose="020B0702040204020203" pitchFamily="34" charset="0"/>
                <a:ea typeface="Times New Roman"/>
                <a:cs typeface="+mj-cs"/>
                <a:sym typeface="Times New Roman"/>
              </a:rPr>
              <a:t>خلال</a:t>
            </a:r>
            <a:r>
              <a:rPr lang="en-US" sz="1600" dirty="0">
                <a:latin typeface="Segoe UI Semibold" panose="020B0702040204020203" pitchFamily="34" charset="0"/>
                <a:ea typeface="Times New Roman"/>
                <a:cs typeface="+mj-cs"/>
                <a:sym typeface="Times New Roman"/>
              </a:rPr>
              <a:t> </a:t>
            </a:r>
            <a:r>
              <a:rPr lang="en-US" sz="1600" dirty="0" err="1">
                <a:latin typeface="Segoe UI Semibold" panose="020B0702040204020203" pitchFamily="34" charset="0"/>
                <a:ea typeface="Times New Roman"/>
                <a:cs typeface="+mj-cs"/>
                <a:sym typeface="Times New Roman"/>
              </a:rPr>
              <a:t>رسائل</a:t>
            </a:r>
            <a:r>
              <a:rPr lang="en-US" sz="1600" dirty="0">
                <a:latin typeface="Segoe UI Semibold" panose="020B0702040204020203" pitchFamily="34" charset="0"/>
                <a:ea typeface="Times New Roman"/>
                <a:cs typeface="+mj-cs"/>
                <a:sym typeface="Times New Roman"/>
              </a:rPr>
              <a:t> </a:t>
            </a:r>
            <a:r>
              <a:rPr lang="en-US" sz="1600" dirty="0" err="1">
                <a:latin typeface="Segoe UI Semibold" panose="020B0702040204020203" pitchFamily="34" charset="0"/>
                <a:ea typeface="Times New Roman"/>
                <a:cs typeface="+mj-cs"/>
                <a:sym typeface="Times New Roman"/>
              </a:rPr>
              <a:t>واتساب</a:t>
            </a:r>
            <a:endParaRPr sz="1600" dirty="0">
              <a:latin typeface="Segoe UI Semibold" panose="020B0702040204020203" pitchFamily="34" charset="0"/>
              <a:ea typeface="Times New Roman"/>
              <a:cs typeface="+mj-cs"/>
              <a:sym typeface="Times New Roman"/>
            </a:endParaRPr>
          </a:p>
        </p:txBody>
      </p:sp>
      <p:sp>
        <p:nvSpPr>
          <p:cNvPr id="525" name="Google Shape;525;p21"/>
          <p:cNvSpPr txBox="1">
            <a:spLocks noGrp="1"/>
          </p:cNvSpPr>
          <p:nvPr>
            <p:ph type="ftr" idx="11"/>
          </p:nvPr>
        </p:nvSpPr>
        <p:spPr>
          <a:xfrm>
            <a:off x="812290" y="5797769"/>
            <a:ext cx="238811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ADD A FOOTER</a:t>
            </a:r>
            <a:endParaRPr/>
          </a:p>
        </p:txBody>
      </p:sp>
      <p:sp>
        <p:nvSpPr>
          <p:cNvPr id="526" name="Google Shape;526;p21"/>
          <p:cNvSpPr txBox="1">
            <a:spLocks noGrp="1"/>
          </p:cNvSpPr>
          <p:nvPr>
            <p:ph type="sldNum" idx="12"/>
          </p:nvPr>
        </p:nvSpPr>
        <p:spPr>
          <a:xfrm>
            <a:off x="10804358" y="5816819"/>
            <a:ext cx="549442"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21</a:t>
            </a:fld>
            <a:endParaRPr/>
          </a:p>
        </p:txBody>
      </p:sp>
      <p:sp>
        <p:nvSpPr>
          <p:cNvPr id="528" name="Google Shape;528;p21"/>
          <p:cNvSpPr txBox="1"/>
          <p:nvPr/>
        </p:nvSpPr>
        <p:spPr>
          <a:xfrm>
            <a:off x="6783572" y="3794014"/>
            <a:ext cx="5142614" cy="1887279"/>
          </a:xfrm>
          <a:prstGeom prst="rect">
            <a:avLst/>
          </a:prstGeom>
          <a:solidFill>
            <a:schemeClr val="lt1"/>
          </a:solidFill>
          <a:ln>
            <a:noFill/>
          </a:ln>
        </p:spPr>
        <p:txBody>
          <a:bodyPr spcFirstLastPara="1" wrap="square" lIns="91425" tIns="45700" rIns="91425" bIns="45700" anchor="ctr" anchorCtr="0">
            <a:normAutofit/>
          </a:bodyPr>
          <a:lstStyle/>
          <a:p>
            <a:pPr marL="0" marR="0" lvl="0" indent="0" algn="just" rtl="1">
              <a:lnSpc>
                <a:spcPct val="90000"/>
              </a:lnSpc>
              <a:spcBef>
                <a:spcPts val="0"/>
              </a:spcBef>
              <a:spcAft>
                <a:spcPts val="0"/>
              </a:spcAft>
              <a:buClr>
                <a:schemeClr val="accent1"/>
              </a:buClr>
              <a:buSzPts val="1600"/>
              <a:buFont typeface="Arial"/>
              <a:buNone/>
            </a:pPr>
            <a:r>
              <a:rPr lang="en-US" sz="1600" b="1" dirty="0" err="1">
                <a:solidFill>
                  <a:schemeClr val="accent1"/>
                </a:solidFill>
                <a:latin typeface="Times New Roman"/>
                <a:ea typeface="Times New Roman"/>
                <a:cs typeface="+mj-cs"/>
                <a:sym typeface="Times New Roman"/>
              </a:rPr>
              <a:t>التوصيات</a:t>
            </a:r>
            <a:r>
              <a:rPr lang="en-US" sz="1600" b="1" dirty="0">
                <a:solidFill>
                  <a:schemeClr val="accent1"/>
                </a:solidFill>
                <a:latin typeface="Times New Roman"/>
                <a:ea typeface="Times New Roman"/>
                <a:cs typeface="+mj-cs"/>
                <a:sym typeface="Times New Roman"/>
              </a:rPr>
              <a:t> : </a:t>
            </a:r>
            <a:r>
              <a:rPr lang="en-US" sz="1600" b="1" dirty="0" err="1">
                <a:solidFill>
                  <a:schemeClr val="accent1"/>
                </a:solidFill>
                <a:latin typeface="Times New Roman"/>
                <a:ea typeface="Times New Roman"/>
                <a:cs typeface="+mj-cs"/>
                <a:sym typeface="Times New Roman"/>
              </a:rPr>
              <a:t>سنرفع</a:t>
            </a:r>
            <a:r>
              <a:rPr lang="en-US" sz="1600" b="1" dirty="0">
                <a:solidFill>
                  <a:schemeClr val="accent1"/>
                </a:solidFill>
                <a:latin typeface="Times New Roman"/>
                <a:ea typeface="Times New Roman"/>
                <a:cs typeface="+mj-cs"/>
                <a:sym typeface="Times New Roman"/>
              </a:rPr>
              <a:t> </a:t>
            </a:r>
            <a:r>
              <a:rPr lang="en-US" sz="1600" b="1" dirty="0" err="1">
                <a:solidFill>
                  <a:schemeClr val="accent1"/>
                </a:solidFill>
                <a:latin typeface="Times New Roman"/>
                <a:ea typeface="Times New Roman"/>
                <a:cs typeface="+mj-cs"/>
                <a:sym typeface="Times New Roman"/>
              </a:rPr>
              <a:t>تقرير</a:t>
            </a:r>
            <a:r>
              <a:rPr lang="en-US" sz="1600" b="1" dirty="0">
                <a:solidFill>
                  <a:schemeClr val="accent1"/>
                </a:solidFill>
                <a:latin typeface="Times New Roman"/>
                <a:ea typeface="Times New Roman"/>
                <a:cs typeface="+mj-cs"/>
                <a:sym typeface="Times New Roman"/>
              </a:rPr>
              <a:t> </a:t>
            </a:r>
            <a:r>
              <a:rPr lang="en-US" sz="1600" b="1" dirty="0" err="1">
                <a:solidFill>
                  <a:schemeClr val="accent1"/>
                </a:solidFill>
                <a:latin typeface="Times New Roman"/>
                <a:ea typeface="Times New Roman"/>
                <a:cs typeface="+mj-cs"/>
                <a:sym typeface="Times New Roman"/>
              </a:rPr>
              <a:t>لصاحب</a:t>
            </a:r>
            <a:r>
              <a:rPr lang="en-US" sz="1600" b="1" dirty="0">
                <a:solidFill>
                  <a:schemeClr val="accent1"/>
                </a:solidFill>
                <a:latin typeface="Times New Roman"/>
                <a:ea typeface="Times New Roman"/>
                <a:cs typeface="+mj-cs"/>
                <a:sym typeface="Times New Roman"/>
              </a:rPr>
              <a:t> </a:t>
            </a:r>
            <a:r>
              <a:rPr lang="en-US" sz="1600" b="1" dirty="0" err="1">
                <a:solidFill>
                  <a:schemeClr val="accent1"/>
                </a:solidFill>
                <a:latin typeface="Times New Roman"/>
                <a:ea typeface="Times New Roman"/>
                <a:cs typeface="+mj-cs"/>
                <a:sym typeface="Times New Roman"/>
              </a:rPr>
              <a:t>المشروع</a:t>
            </a:r>
            <a:r>
              <a:rPr lang="en-US" sz="1600" b="1" dirty="0">
                <a:solidFill>
                  <a:schemeClr val="accent1"/>
                </a:solidFill>
                <a:latin typeface="Times New Roman"/>
                <a:ea typeface="Times New Roman"/>
                <a:cs typeface="+mj-cs"/>
                <a:sym typeface="Times New Roman"/>
              </a:rPr>
              <a:t> </a:t>
            </a:r>
            <a:r>
              <a:rPr lang="en-US" sz="1600" b="1" dirty="0" err="1">
                <a:solidFill>
                  <a:schemeClr val="accent1"/>
                </a:solidFill>
                <a:latin typeface="Times New Roman"/>
                <a:ea typeface="Times New Roman"/>
                <a:cs typeface="+mj-cs"/>
                <a:sym typeface="Times New Roman"/>
              </a:rPr>
              <a:t>بالنتائج</a:t>
            </a:r>
            <a:r>
              <a:rPr lang="en-US" sz="1600" b="1" dirty="0">
                <a:solidFill>
                  <a:schemeClr val="accent1"/>
                </a:solidFill>
                <a:latin typeface="Times New Roman"/>
                <a:ea typeface="Times New Roman"/>
                <a:cs typeface="+mj-cs"/>
                <a:sym typeface="Times New Roman"/>
              </a:rPr>
              <a:t> </a:t>
            </a:r>
            <a:r>
              <a:rPr lang="en-US" sz="1600" b="1" dirty="0" err="1">
                <a:solidFill>
                  <a:schemeClr val="accent1"/>
                </a:solidFill>
                <a:latin typeface="Times New Roman"/>
                <a:ea typeface="Times New Roman"/>
                <a:cs typeface="+mj-cs"/>
                <a:sym typeface="Times New Roman"/>
              </a:rPr>
              <a:t>نوضح</a:t>
            </a:r>
            <a:r>
              <a:rPr lang="en-US" sz="1600" b="1" dirty="0">
                <a:solidFill>
                  <a:schemeClr val="accent1"/>
                </a:solidFill>
                <a:latin typeface="Times New Roman"/>
                <a:ea typeface="Times New Roman"/>
                <a:cs typeface="+mj-cs"/>
                <a:sym typeface="Times New Roman"/>
              </a:rPr>
              <a:t> </a:t>
            </a:r>
            <a:r>
              <a:rPr lang="en-US" sz="1600" b="1" dirty="0" err="1">
                <a:solidFill>
                  <a:schemeClr val="accent1"/>
                </a:solidFill>
                <a:latin typeface="Times New Roman"/>
                <a:ea typeface="Times New Roman"/>
                <a:cs typeface="+mj-cs"/>
                <a:sym typeface="Times New Roman"/>
              </a:rPr>
              <a:t>له</a:t>
            </a:r>
            <a:r>
              <a:rPr lang="en-US" sz="1600" b="1" dirty="0">
                <a:solidFill>
                  <a:schemeClr val="accent1"/>
                </a:solidFill>
                <a:latin typeface="Times New Roman"/>
                <a:ea typeface="Times New Roman"/>
                <a:cs typeface="+mj-cs"/>
                <a:sym typeface="Times New Roman"/>
              </a:rPr>
              <a:t> </a:t>
            </a:r>
            <a:r>
              <a:rPr lang="en-US" sz="1600" b="1" dirty="0" err="1">
                <a:solidFill>
                  <a:schemeClr val="accent1"/>
                </a:solidFill>
                <a:latin typeface="Times New Roman"/>
                <a:ea typeface="Times New Roman"/>
                <a:cs typeface="+mj-cs"/>
                <a:sym typeface="Times New Roman"/>
              </a:rPr>
              <a:t>فيه</a:t>
            </a:r>
            <a:r>
              <a:rPr lang="en-US" sz="1600" b="1" dirty="0">
                <a:solidFill>
                  <a:schemeClr val="accent1"/>
                </a:solidFill>
                <a:latin typeface="Times New Roman"/>
                <a:ea typeface="Times New Roman"/>
                <a:cs typeface="+mj-cs"/>
                <a:sym typeface="Times New Roman"/>
              </a:rPr>
              <a:t> </a:t>
            </a:r>
            <a:r>
              <a:rPr lang="en-US" sz="1600" b="1" dirty="0" err="1">
                <a:solidFill>
                  <a:schemeClr val="accent1"/>
                </a:solidFill>
                <a:latin typeface="Times New Roman"/>
                <a:ea typeface="Times New Roman"/>
                <a:cs typeface="+mj-cs"/>
                <a:sym typeface="Times New Roman"/>
              </a:rPr>
              <a:t>توصياتنا</a:t>
            </a:r>
            <a:r>
              <a:rPr lang="en-US" sz="1600" b="1" dirty="0">
                <a:solidFill>
                  <a:schemeClr val="accent1"/>
                </a:solidFill>
                <a:latin typeface="Times New Roman"/>
                <a:ea typeface="Times New Roman"/>
                <a:cs typeface="+mj-cs"/>
                <a:sym typeface="Times New Roman"/>
              </a:rPr>
              <a:t> </a:t>
            </a:r>
            <a:r>
              <a:rPr lang="en-US" sz="1600" b="1" dirty="0" err="1">
                <a:solidFill>
                  <a:schemeClr val="accent1"/>
                </a:solidFill>
                <a:latin typeface="Times New Roman"/>
                <a:ea typeface="Times New Roman"/>
                <a:cs typeface="+mj-cs"/>
                <a:sym typeface="Times New Roman"/>
              </a:rPr>
              <a:t>بتنفيذcontent</a:t>
            </a:r>
            <a:r>
              <a:rPr lang="en-US" sz="1600" b="1" dirty="0">
                <a:solidFill>
                  <a:schemeClr val="accent1"/>
                </a:solidFill>
                <a:latin typeface="Times New Roman"/>
                <a:ea typeface="Times New Roman"/>
                <a:cs typeface="+mj-cs"/>
                <a:sym typeface="Times New Roman"/>
              </a:rPr>
              <a:t> calendar  </a:t>
            </a:r>
            <a:r>
              <a:rPr lang="ar-EG" sz="1600" b="1" dirty="0">
                <a:solidFill>
                  <a:schemeClr val="accent1"/>
                </a:solidFill>
                <a:latin typeface="Times New Roman"/>
                <a:ea typeface="Times New Roman"/>
                <a:cs typeface="+mj-cs"/>
                <a:sym typeface="Times New Roman"/>
              </a:rPr>
              <a:t> </a:t>
            </a:r>
            <a:r>
              <a:rPr lang="en-US" sz="1600" b="1" dirty="0" err="1">
                <a:solidFill>
                  <a:schemeClr val="accent1"/>
                </a:solidFill>
                <a:latin typeface="Times New Roman"/>
                <a:ea typeface="Times New Roman"/>
                <a:cs typeface="+mj-cs"/>
                <a:sym typeface="Times New Roman"/>
              </a:rPr>
              <a:t>لضمان</a:t>
            </a:r>
            <a:r>
              <a:rPr lang="en-US" sz="1600" b="1" dirty="0">
                <a:solidFill>
                  <a:schemeClr val="accent1"/>
                </a:solidFill>
                <a:latin typeface="Times New Roman"/>
                <a:ea typeface="Times New Roman"/>
                <a:cs typeface="+mj-cs"/>
                <a:sym typeface="Times New Roman"/>
              </a:rPr>
              <a:t> </a:t>
            </a:r>
            <a:r>
              <a:rPr lang="en-US" sz="1600" b="1" dirty="0" err="1">
                <a:solidFill>
                  <a:schemeClr val="accent1"/>
                </a:solidFill>
                <a:latin typeface="Times New Roman"/>
                <a:ea typeface="Times New Roman"/>
                <a:cs typeface="+mj-cs"/>
                <a:sym typeface="Times New Roman"/>
              </a:rPr>
              <a:t>النشاط</a:t>
            </a:r>
            <a:r>
              <a:rPr lang="en-US" sz="1600" b="1" dirty="0">
                <a:solidFill>
                  <a:schemeClr val="accent1"/>
                </a:solidFill>
                <a:latin typeface="Times New Roman"/>
                <a:ea typeface="Times New Roman"/>
                <a:cs typeface="+mj-cs"/>
                <a:sym typeface="Times New Roman"/>
              </a:rPr>
              <a:t> </a:t>
            </a:r>
            <a:r>
              <a:rPr lang="en-US" sz="1600" b="1" dirty="0" err="1">
                <a:solidFill>
                  <a:schemeClr val="accent1"/>
                </a:solidFill>
                <a:latin typeface="Times New Roman"/>
                <a:ea typeface="Times New Roman"/>
                <a:cs typeface="+mj-cs"/>
                <a:sym typeface="Times New Roman"/>
              </a:rPr>
              <a:t>على</a:t>
            </a:r>
            <a:r>
              <a:rPr lang="en-US" sz="1600" b="1" dirty="0">
                <a:solidFill>
                  <a:schemeClr val="accent1"/>
                </a:solidFill>
                <a:latin typeface="Times New Roman"/>
                <a:ea typeface="Times New Roman"/>
                <a:cs typeface="+mj-cs"/>
                <a:sym typeface="Times New Roman"/>
              </a:rPr>
              <a:t> </a:t>
            </a:r>
            <a:r>
              <a:rPr lang="en-US" sz="1600" b="1" dirty="0" err="1">
                <a:solidFill>
                  <a:schemeClr val="accent1"/>
                </a:solidFill>
                <a:latin typeface="Times New Roman"/>
                <a:ea typeface="Times New Roman"/>
                <a:cs typeface="+mj-cs"/>
                <a:sym typeface="Times New Roman"/>
              </a:rPr>
              <a:t>مواقع</a:t>
            </a:r>
            <a:r>
              <a:rPr lang="en-US" sz="1600" b="1" dirty="0">
                <a:solidFill>
                  <a:schemeClr val="accent1"/>
                </a:solidFill>
                <a:latin typeface="Times New Roman"/>
                <a:ea typeface="Times New Roman"/>
                <a:cs typeface="+mj-cs"/>
                <a:sym typeface="Times New Roman"/>
              </a:rPr>
              <a:t> </a:t>
            </a:r>
            <a:r>
              <a:rPr lang="en-US" sz="1600" b="1" dirty="0" err="1">
                <a:solidFill>
                  <a:schemeClr val="accent1"/>
                </a:solidFill>
                <a:latin typeface="Times New Roman"/>
                <a:ea typeface="Times New Roman"/>
                <a:cs typeface="+mj-cs"/>
                <a:sym typeface="Times New Roman"/>
              </a:rPr>
              <a:t>التواصل</a:t>
            </a:r>
            <a:r>
              <a:rPr lang="en-US" sz="1600" b="1" dirty="0">
                <a:solidFill>
                  <a:schemeClr val="accent1"/>
                </a:solidFill>
                <a:latin typeface="Times New Roman"/>
                <a:ea typeface="Times New Roman"/>
                <a:cs typeface="+mj-cs"/>
                <a:sym typeface="Times New Roman"/>
              </a:rPr>
              <a:t> </a:t>
            </a:r>
            <a:r>
              <a:rPr lang="en-US" sz="1600" b="1" dirty="0" err="1">
                <a:solidFill>
                  <a:schemeClr val="accent1"/>
                </a:solidFill>
                <a:latin typeface="Times New Roman"/>
                <a:ea typeface="Times New Roman"/>
                <a:cs typeface="+mj-cs"/>
                <a:sym typeface="Times New Roman"/>
              </a:rPr>
              <a:t>الاجتماعي</a:t>
            </a:r>
            <a:r>
              <a:rPr lang="en-US" sz="1600" b="1" dirty="0">
                <a:solidFill>
                  <a:schemeClr val="accent1"/>
                </a:solidFill>
                <a:latin typeface="Times New Roman"/>
                <a:ea typeface="Times New Roman"/>
                <a:cs typeface="+mj-cs"/>
                <a:sym typeface="Times New Roman"/>
              </a:rPr>
              <a:t> </a:t>
            </a:r>
            <a:r>
              <a:rPr lang="en-US" sz="1600" b="1" dirty="0" err="1">
                <a:solidFill>
                  <a:schemeClr val="accent1"/>
                </a:solidFill>
                <a:latin typeface="Times New Roman"/>
                <a:ea typeface="Times New Roman"/>
                <a:cs typeface="+mj-cs"/>
                <a:sym typeface="Times New Roman"/>
              </a:rPr>
              <a:t>وتحسين</a:t>
            </a:r>
            <a:r>
              <a:rPr lang="en-US" sz="1600" b="1" dirty="0">
                <a:solidFill>
                  <a:schemeClr val="accent1"/>
                </a:solidFill>
                <a:latin typeface="Times New Roman"/>
                <a:ea typeface="Times New Roman"/>
                <a:cs typeface="+mj-cs"/>
                <a:sym typeface="Times New Roman"/>
              </a:rPr>
              <a:t> </a:t>
            </a:r>
            <a:r>
              <a:rPr lang="en-US" sz="1600" b="1" dirty="0" err="1">
                <a:solidFill>
                  <a:schemeClr val="accent1"/>
                </a:solidFill>
                <a:latin typeface="Times New Roman"/>
                <a:ea typeface="Times New Roman"/>
                <a:cs typeface="+mj-cs"/>
                <a:sym typeface="Times New Roman"/>
              </a:rPr>
              <a:t>ال</a:t>
            </a:r>
            <a:r>
              <a:rPr lang="en-US" sz="1600" b="1" dirty="0">
                <a:solidFill>
                  <a:schemeClr val="accent1"/>
                </a:solidFill>
                <a:latin typeface="Times New Roman"/>
                <a:ea typeface="Times New Roman"/>
                <a:cs typeface="+mj-cs"/>
                <a:sym typeface="Times New Roman"/>
              </a:rPr>
              <a:t> content </a:t>
            </a:r>
            <a:r>
              <a:rPr lang="en-US" sz="1600" b="1" dirty="0" err="1">
                <a:solidFill>
                  <a:schemeClr val="accent1"/>
                </a:solidFill>
                <a:latin typeface="Times New Roman"/>
                <a:ea typeface="Times New Roman"/>
                <a:cs typeface="+mj-cs"/>
                <a:sym typeface="Times New Roman"/>
              </a:rPr>
              <a:t>اللي</a:t>
            </a:r>
            <a:r>
              <a:rPr lang="en-US" sz="1600" b="1" dirty="0">
                <a:solidFill>
                  <a:schemeClr val="accent1"/>
                </a:solidFill>
                <a:latin typeface="Times New Roman"/>
                <a:ea typeface="Times New Roman"/>
                <a:cs typeface="+mj-cs"/>
                <a:sym typeface="Times New Roman"/>
              </a:rPr>
              <a:t> </a:t>
            </a:r>
            <a:r>
              <a:rPr lang="en-US" sz="1600" b="1" dirty="0" err="1">
                <a:solidFill>
                  <a:schemeClr val="accent1"/>
                </a:solidFill>
                <a:latin typeface="Times New Roman"/>
                <a:ea typeface="Times New Roman"/>
                <a:cs typeface="+mj-cs"/>
                <a:sym typeface="Times New Roman"/>
              </a:rPr>
              <a:t>هيميز</a:t>
            </a:r>
            <a:r>
              <a:rPr lang="en-US" sz="1600" b="1" dirty="0">
                <a:solidFill>
                  <a:schemeClr val="accent1"/>
                </a:solidFill>
                <a:latin typeface="Times New Roman"/>
                <a:ea typeface="Times New Roman"/>
                <a:cs typeface="+mj-cs"/>
                <a:sym typeface="Times New Roman"/>
              </a:rPr>
              <a:t> </a:t>
            </a:r>
            <a:r>
              <a:rPr lang="en-US" sz="1600" b="1" dirty="0" err="1">
                <a:solidFill>
                  <a:schemeClr val="accent1"/>
                </a:solidFill>
                <a:latin typeface="Times New Roman"/>
                <a:ea typeface="Times New Roman"/>
                <a:cs typeface="+mj-cs"/>
                <a:sym typeface="Times New Roman"/>
              </a:rPr>
              <a:t>الخدمة</a:t>
            </a:r>
            <a:r>
              <a:rPr lang="en-US" sz="1600" b="1" dirty="0">
                <a:solidFill>
                  <a:schemeClr val="accent1"/>
                </a:solidFill>
                <a:latin typeface="Times New Roman"/>
                <a:ea typeface="Times New Roman"/>
                <a:cs typeface="+mj-cs"/>
                <a:sym typeface="Times New Roman"/>
              </a:rPr>
              <a:t> </a:t>
            </a:r>
            <a:r>
              <a:rPr lang="en-US" sz="1600" b="1" dirty="0" err="1">
                <a:solidFill>
                  <a:schemeClr val="accent1"/>
                </a:solidFill>
                <a:latin typeface="Times New Roman"/>
                <a:ea typeface="Times New Roman"/>
                <a:cs typeface="+mj-cs"/>
                <a:sym typeface="Times New Roman"/>
              </a:rPr>
              <a:t>عن</a:t>
            </a:r>
            <a:r>
              <a:rPr lang="en-US" sz="1600" b="1" dirty="0">
                <a:solidFill>
                  <a:schemeClr val="accent1"/>
                </a:solidFill>
                <a:latin typeface="Times New Roman"/>
                <a:ea typeface="Times New Roman"/>
                <a:cs typeface="+mj-cs"/>
                <a:sym typeface="Times New Roman"/>
              </a:rPr>
              <a:t> </a:t>
            </a:r>
            <a:r>
              <a:rPr lang="en-US" sz="1600" b="1" dirty="0" err="1">
                <a:solidFill>
                  <a:schemeClr val="accent1"/>
                </a:solidFill>
                <a:latin typeface="Times New Roman"/>
                <a:ea typeface="Times New Roman"/>
                <a:cs typeface="+mj-cs"/>
                <a:sym typeface="Times New Roman"/>
              </a:rPr>
              <a:t>باقي</a:t>
            </a:r>
            <a:r>
              <a:rPr lang="en-US" sz="1600" b="1" dirty="0">
                <a:solidFill>
                  <a:schemeClr val="accent1"/>
                </a:solidFill>
                <a:latin typeface="Times New Roman"/>
                <a:ea typeface="Times New Roman"/>
                <a:cs typeface="+mj-cs"/>
                <a:sym typeface="Times New Roman"/>
              </a:rPr>
              <a:t> </a:t>
            </a:r>
            <a:r>
              <a:rPr lang="en-US" sz="1600" b="1" dirty="0" err="1">
                <a:solidFill>
                  <a:schemeClr val="accent1"/>
                </a:solidFill>
                <a:latin typeface="Times New Roman"/>
                <a:ea typeface="Times New Roman"/>
                <a:cs typeface="+mj-cs"/>
                <a:sym typeface="Times New Roman"/>
              </a:rPr>
              <a:t>المنافسين</a:t>
            </a:r>
            <a:r>
              <a:rPr lang="en-US" sz="1600" b="1" dirty="0">
                <a:solidFill>
                  <a:schemeClr val="accent1"/>
                </a:solidFill>
                <a:latin typeface="Times New Roman"/>
                <a:ea typeface="Times New Roman"/>
                <a:cs typeface="+mj-cs"/>
                <a:sym typeface="Times New Roman"/>
              </a:rPr>
              <a:t> </a:t>
            </a:r>
            <a:r>
              <a:rPr lang="en-US" sz="1600" b="1" dirty="0" err="1">
                <a:solidFill>
                  <a:schemeClr val="accent1"/>
                </a:solidFill>
                <a:latin typeface="Times New Roman"/>
                <a:ea typeface="Times New Roman"/>
                <a:cs typeface="+mj-cs"/>
                <a:sym typeface="Times New Roman"/>
              </a:rPr>
              <a:t>بالاضافة</a:t>
            </a:r>
            <a:r>
              <a:rPr lang="en-US" sz="1600" b="1" dirty="0">
                <a:solidFill>
                  <a:schemeClr val="accent1"/>
                </a:solidFill>
                <a:latin typeface="Times New Roman"/>
                <a:ea typeface="Times New Roman"/>
                <a:cs typeface="+mj-cs"/>
                <a:sym typeface="Times New Roman"/>
              </a:rPr>
              <a:t> </a:t>
            </a:r>
            <a:r>
              <a:rPr lang="en-US" sz="1600" b="1" dirty="0" err="1">
                <a:solidFill>
                  <a:schemeClr val="accent1"/>
                </a:solidFill>
                <a:latin typeface="Times New Roman"/>
                <a:ea typeface="Times New Roman"/>
                <a:cs typeface="+mj-cs"/>
                <a:sym typeface="Times New Roman"/>
              </a:rPr>
              <a:t>لرفع</a:t>
            </a:r>
            <a:r>
              <a:rPr lang="en-US" sz="1600" b="1" dirty="0">
                <a:solidFill>
                  <a:schemeClr val="accent1"/>
                </a:solidFill>
                <a:latin typeface="Times New Roman"/>
                <a:ea typeface="Times New Roman"/>
                <a:cs typeface="+mj-cs"/>
                <a:sym typeface="Times New Roman"/>
              </a:rPr>
              <a:t> </a:t>
            </a:r>
            <a:r>
              <a:rPr lang="en-US" sz="1600" b="1" dirty="0" err="1">
                <a:solidFill>
                  <a:schemeClr val="accent1"/>
                </a:solidFill>
                <a:latin typeface="Times New Roman"/>
                <a:ea typeface="Times New Roman"/>
                <a:cs typeface="+mj-cs"/>
                <a:sym typeface="Times New Roman"/>
              </a:rPr>
              <a:t>ميزانية</a:t>
            </a:r>
            <a:r>
              <a:rPr lang="en-US" sz="1600" b="1" dirty="0">
                <a:solidFill>
                  <a:schemeClr val="accent1"/>
                </a:solidFill>
                <a:latin typeface="Times New Roman"/>
                <a:ea typeface="Times New Roman"/>
                <a:cs typeface="+mj-cs"/>
                <a:sym typeface="Times New Roman"/>
              </a:rPr>
              <a:t> </a:t>
            </a:r>
            <a:r>
              <a:rPr lang="en-US" sz="1600" b="1" dirty="0" err="1">
                <a:solidFill>
                  <a:schemeClr val="accent1"/>
                </a:solidFill>
                <a:latin typeface="Times New Roman"/>
                <a:ea typeface="Times New Roman"/>
                <a:cs typeface="+mj-cs"/>
                <a:sym typeface="Times New Roman"/>
              </a:rPr>
              <a:t>التسويق</a:t>
            </a:r>
            <a:r>
              <a:rPr lang="en-US" sz="1600" b="1" dirty="0">
                <a:solidFill>
                  <a:schemeClr val="accent1"/>
                </a:solidFill>
                <a:latin typeface="Times New Roman"/>
                <a:ea typeface="Times New Roman"/>
                <a:cs typeface="+mj-cs"/>
                <a:sym typeface="Times New Roman"/>
              </a:rPr>
              <a:t> </a:t>
            </a:r>
            <a:r>
              <a:rPr lang="en-US" sz="1600" b="1" dirty="0" err="1">
                <a:solidFill>
                  <a:schemeClr val="accent1"/>
                </a:solidFill>
                <a:latin typeface="Times New Roman"/>
                <a:ea typeface="Times New Roman"/>
                <a:cs typeface="+mj-cs"/>
                <a:sym typeface="Times New Roman"/>
              </a:rPr>
              <a:t>وتحسين</a:t>
            </a:r>
            <a:r>
              <a:rPr lang="en-US" sz="1600" b="1" dirty="0">
                <a:solidFill>
                  <a:schemeClr val="accent1"/>
                </a:solidFill>
                <a:latin typeface="Times New Roman"/>
                <a:ea typeface="Times New Roman"/>
                <a:cs typeface="+mj-cs"/>
                <a:sym typeface="Times New Roman"/>
              </a:rPr>
              <a:t> </a:t>
            </a:r>
            <a:r>
              <a:rPr lang="en-US" sz="1600" b="1" dirty="0" err="1">
                <a:solidFill>
                  <a:schemeClr val="accent1"/>
                </a:solidFill>
                <a:latin typeface="Times New Roman"/>
                <a:ea typeface="Times New Roman"/>
                <a:cs typeface="+mj-cs"/>
                <a:sym typeface="Times New Roman"/>
              </a:rPr>
              <a:t>خدمة</a:t>
            </a:r>
            <a:r>
              <a:rPr lang="en-US" sz="1600" b="1" dirty="0">
                <a:solidFill>
                  <a:schemeClr val="accent1"/>
                </a:solidFill>
                <a:latin typeface="Times New Roman"/>
                <a:ea typeface="Times New Roman"/>
                <a:cs typeface="+mj-cs"/>
                <a:sym typeface="Times New Roman"/>
              </a:rPr>
              <a:t> </a:t>
            </a:r>
            <a:r>
              <a:rPr lang="en-US" sz="1600" b="1" dirty="0" err="1">
                <a:solidFill>
                  <a:schemeClr val="accent1"/>
                </a:solidFill>
                <a:latin typeface="Times New Roman"/>
                <a:ea typeface="Times New Roman"/>
                <a:cs typeface="+mj-cs"/>
                <a:sym typeface="Times New Roman"/>
              </a:rPr>
              <a:t>العملاء</a:t>
            </a:r>
            <a:r>
              <a:rPr lang="en-US" sz="1600" b="1" dirty="0">
                <a:solidFill>
                  <a:schemeClr val="accent1"/>
                </a:solidFill>
                <a:latin typeface="Times New Roman"/>
                <a:ea typeface="Times New Roman"/>
                <a:cs typeface="+mj-cs"/>
                <a:sym typeface="Times New Roman"/>
              </a:rPr>
              <a:t>.</a:t>
            </a:r>
            <a:endParaRPr sz="1600" b="1" dirty="0">
              <a:solidFill>
                <a:schemeClr val="accent1"/>
              </a:solidFill>
              <a:latin typeface="Times New Roman"/>
              <a:ea typeface="Times New Roman"/>
              <a:cs typeface="+mj-cs"/>
              <a:sym typeface="Times New Roman"/>
            </a:endParaRPr>
          </a:p>
        </p:txBody>
      </p:sp>
      <p:pic>
        <p:nvPicPr>
          <p:cNvPr id="529" name="Google Shape;529;p21"/>
          <p:cNvPicPr preferRelativeResize="0"/>
          <p:nvPr/>
        </p:nvPicPr>
        <p:blipFill rotWithShape="1">
          <a:blip r:embed="rId3">
            <a:alphaModFix/>
          </a:blip>
          <a:srcRect/>
          <a:stretch/>
        </p:blipFill>
        <p:spPr>
          <a:xfrm>
            <a:off x="381000" y="3794014"/>
            <a:ext cx="6009168" cy="2704126"/>
          </a:xfrm>
          <a:prstGeom prst="rect">
            <a:avLst/>
          </a:prstGeom>
          <a:noFill/>
          <a:ln>
            <a:noFill/>
          </a:ln>
        </p:spPr>
      </p:pic>
      <p:pic>
        <p:nvPicPr>
          <p:cNvPr id="3" name="Picture 2">
            <a:extLst>
              <a:ext uri="{FF2B5EF4-FFF2-40B4-BE49-F238E27FC236}">
                <a16:creationId xmlns:a16="http://schemas.microsoft.com/office/drawing/2014/main" id="{D5575396-AFD1-0F49-17F3-6CAB06F1903B}"/>
              </a:ext>
            </a:extLst>
          </p:cNvPr>
          <p:cNvPicPr>
            <a:picLocks noChangeAspect="1"/>
          </p:cNvPicPr>
          <p:nvPr/>
        </p:nvPicPr>
        <p:blipFill>
          <a:blip r:embed="rId4"/>
          <a:stretch>
            <a:fillRect/>
          </a:stretch>
        </p:blipFill>
        <p:spPr>
          <a:xfrm>
            <a:off x="381000" y="695106"/>
            <a:ext cx="6009168" cy="2896607"/>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33"/>
        <p:cNvGrpSpPr/>
        <p:nvPr/>
      </p:nvGrpSpPr>
      <p:grpSpPr>
        <a:xfrm>
          <a:off x="0" y="0"/>
          <a:ext cx="0" cy="0"/>
          <a:chOff x="0" y="0"/>
          <a:chExt cx="0" cy="0"/>
        </a:xfrm>
      </p:grpSpPr>
      <p:sp>
        <p:nvSpPr>
          <p:cNvPr id="534" name="Google Shape;534;p22"/>
          <p:cNvSpPr txBox="1">
            <a:spLocks noGrp="1"/>
          </p:cNvSpPr>
          <p:nvPr>
            <p:ph type="title"/>
          </p:nvPr>
        </p:nvSpPr>
        <p:spPr>
          <a:xfrm>
            <a:off x="6783572" y="841427"/>
            <a:ext cx="5142614" cy="3078126"/>
          </a:xfrm>
          <a:prstGeom prst="rect">
            <a:avLst/>
          </a:prstGeom>
          <a:solidFill>
            <a:schemeClr val="lt1"/>
          </a:solidFill>
          <a:ln>
            <a:noFill/>
          </a:ln>
        </p:spPr>
        <p:txBody>
          <a:bodyPr spcFirstLastPara="1" wrap="square" lIns="91425" tIns="45700" rIns="91425" bIns="45700" anchor="ctr" anchorCtr="0">
            <a:normAutofit/>
          </a:bodyPr>
          <a:lstStyle/>
          <a:p>
            <a:pPr lvl="0" algn="just" rtl="1">
              <a:buSzPts val="1600"/>
            </a:pPr>
            <a:r>
              <a:rPr lang="en-US" sz="1600" dirty="0" err="1">
                <a:latin typeface="Segoe UI Semibold" panose="020B0702040204020203" pitchFamily="34" charset="0"/>
                <a:ea typeface="Times New Roman"/>
                <a:cs typeface="+mj-cs"/>
                <a:sym typeface="Times New Roman"/>
              </a:rPr>
              <a:t>لقد</a:t>
            </a:r>
            <a:r>
              <a:rPr lang="en-US" sz="1600" dirty="0">
                <a:latin typeface="Segoe UI Semibold" panose="020B0702040204020203" pitchFamily="34" charset="0"/>
                <a:ea typeface="Times New Roman"/>
                <a:cs typeface="+mj-cs"/>
                <a:sym typeface="Times New Roman"/>
              </a:rPr>
              <a:t> </a:t>
            </a:r>
            <a:r>
              <a:rPr lang="en-US" sz="1600" dirty="0" err="1">
                <a:latin typeface="Segoe UI Semibold" panose="020B0702040204020203" pitchFamily="34" charset="0"/>
                <a:ea typeface="Times New Roman"/>
                <a:cs typeface="+mj-cs"/>
                <a:sym typeface="Times New Roman"/>
              </a:rPr>
              <a:t>أطلقنا</a:t>
            </a:r>
            <a:r>
              <a:rPr lang="en-US" sz="1600" dirty="0">
                <a:latin typeface="Segoe UI Semibold" panose="020B0702040204020203" pitchFamily="34" charset="0"/>
                <a:ea typeface="Times New Roman"/>
                <a:cs typeface="+mj-cs"/>
                <a:sym typeface="Times New Roman"/>
              </a:rPr>
              <a:t> </a:t>
            </a:r>
            <a:r>
              <a:rPr lang="en-US" sz="1600" dirty="0" err="1">
                <a:latin typeface="Segoe UI Semibold" panose="020B0702040204020203" pitchFamily="34" charset="0"/>
                <a:ea typeface="Times New Roman"/>
                <a:cs typeface="+mj-cs"/>
                <a:sym typeface="Times New Roman"/>
              </a:rPr>
              <a:t>حملتنا</a:t>
            </a:r>
            <a:r>
              <a:rPr lang="en-US" sz="1600" dirty="0">
                <a:latin typeface="Segoe UI Semibold" panose="020B0702040204020203" pitchFamily="34" charset="0"/>
                <a:ea typeface="Times New Roman"/>
                <a:cs typeface="+mj-cs"/>
                <a:sym typeface="Times New Roman"/>
              </a:rPr>
              <a:t> </a:t>
            </a:r>
            <a:r>
              <a:rPr lang="en-US" sz="1600" dirty="0" err="1">
                <a:latin typeface="Times New Roman" panose="02020603050405020304" pitchFamily="18" charset="0"/>
                <a:ea typeface="Times New Roman"/>
                <a:cs typeface="+mj-cs"/>
                <a:sym typeface="Times New Roman"/>
              </a:rPr>
              <a:t>بميزانية</a:t>
            </a:r>
            <a:r>
              <a:rPr lang="en-US" sz="1600" dirty="0">
                <a:latin typeface="Times New Roman" panose="02020603050405020304" pitchFamily="18" charset="0"/>
                <a:ea typeface="Times New Roman"/>
                <a:cs typeface="+mj-cs"/>
                <a:sym typeface="Times New Roman"/>
              </a:rPr>
              <a:t> 900 </a:t>
            </a:r>
            <a:r>
              <a:rPr lang="ar-EG" sz="1600" dirty="0">
                <a:latin typeface="Times New Roman" panose="02020603050405020304" pitchFamily="18" charset="0"/>
                <a:ea typeface="Times New Roman"/>
                <a:cs typeface="+mj-cs"/>
                <a:sym typeface="Times New Roman"/>
              </a:rPr>
              <a:t> </a:t>
            </a:r>
            <a:r>
              <a:rPr lang="en-US" sz="1600" dirty="0" err="1">
                <a:latin typeface="Segoe UI Semibold" panose="020B0702040204020203" pitchFamily="34" charset="0"/>
                <a:ea typeface="Times New Roman"/>
                <a:cs typeface="+mj-cs"/>
                <a:sym typeface="Times New Roman"/>
              </a:rPr>
              <a:t>جنية</a:t>
            </a:r>
            <a:r>
              <a:rPr lang="en-US" sz="1600" dirty="0">
                <a:latin typeface="Segoe UI Semibold" panose="020B0702040204020203" pitchFamily="34" charset="0"/>
                <a:ea typeface="Times New Roman"/>
                <a:cs typeface="+mj-cs"/>
                <a:sym typeface="Times New Roman"/>
              </a:rPr>
              <a:t> </a:t>
            </a:r>
            <a:r>
              <a:rPr lang="en-US" sz="1600" dirty="0" err="1">
                <a:latin typeface="Segoe UI Semibold" panose="020B0702040204020203" pitchFamily="34" charset="0"/>
                <a:ea typeface="Times New Roman"/>
                <a:cs typeface="+mj-cs"/>
                <a:sym typeface="Times New Roman"/>
              </a:rPr>
              <a:t>وتابعنا</a:t>
            </a:r>
            <a:r>
              <a:rPr lang="en-US" sz="1600" dirty="0">
                <a:latin typeface="Segoe UI Semibold" panose="020B0702040204020203" pitchFamily="34" charset="0"/>
                <a:ea typeface="Times New Roman"/>
                <a:cs typeface="+mj-cs"/>
                <a:sym typeface="Times New Roman"/>
              </a:rPr>
              <a:t> </a:t>
            </a:r>
            <a:r>
              <a:rPr lang="en-US" sz="1600" dirty="0" err="1">
                <a:latin typeface="Segoe UI Semibold" panose="020B0702040204020203" pitchFamily="34" charset="0"/>
                <a:ea typeface="Times New Roman"/>
                <a:cs typeface="+mj-cs"/>
                <a:sym typeface="Times New Roman"/>
              </a:rPr>
              <a:t>الحملة</a:t>
            </a:r>
            <a:r>
              <a:rPr lang="en-US" sz="1600" dirty="0">
                <a:latin typeface="Segoe UI Semibold" panose="020B0702040204020203" pitchFamily="34" charset="0"/>
                <a:ea typeface="Times New Roman"/>
                <a:cs typeface="+mj-cs"/>
                <a:sym typeface="Times New Roman"/>
              </a:rPr>
              <a:t> </a:t>
            </a:r>
            <a:r>
              <a:rPr lang="en-US" sz="1600" dirty="0" err="1">
                <a:latin typeface="Segoe UI Semibold" panose="020B0702040204020203" pitchFamily="34" charset="0"/>
                <a:ea typeface="Times New Roman"/>
                <a:cs typeface="+mj-cs"/>
                <a:sym typeface="Times New Roman"/>
              </a:rPr>
              <a:t>على</a:t>
            </a:r>
            <a:r>
              <a:rPr lang="en-US" sz="1600" dirty="0">
                <a:latin typeface="Segoe UI Semibold" panose="020B0702040204020203" pitchFamily="34" charset="0"/>
                <a:ea typeface="Times New Roman"/>
                <a:cs typeface="+mj-cs"/>
                <a:sym typeface="Times New Roman"/>
              </a:rPr>
              <a:t> </a:t>
            </a:r>
            <a:r>
              <a:rPr lang="en-US" sz="1600" dirty="0" err="1">
                <a:latin typeface="Segoe UI Semibold" panose="020B0702040204020203" pitchFamily="34" charset="0"/>
                <a:ea typeface="Times New Roman"/>
                <a:cs typeface="+mj-cs"/>
                <a:sym typeface="Times New Roman"/>
              </a:rPr>
              <a:t>مدار</a:t>
            </a:r>
            <a:r>
              <a:rPr lang="en-US" sz="1600" dirty="0">
                <a:latin typeface="Segoe UI Semibold" panose="020B0702040204020203" pitchFamily="34" charset="0"/>
                <a:ea typeface="Times New Roman"/>
                <a:cs typeface="+mj-cs"/>
                <a:sym typeface="Times New Roman"/>
              </a:rPr>
              <a:t> </a:t>
            </a:r>
            <a:r>
              <a:rPr lang="en-US" sz="1600" dirty="0">
                <a:latin typeface="Times New Roman" panose="02020603050405020304" pitchFamily="18" charset="0"/>
                <a:ea typeface="Times New Roman"/>
                <a:cs typeface="+mj-cs"/>
                <a:sym typeface="Times New Roman"/>
              </a:rPr>
              <a:t>7</a:t>
            </a:r>
            <a:r>
              <a:rPr lang="en-US" sz="1600" dirty="0">
                <a:latin typeface="Segoe UI Semibold" panose="020B0702040204020203" pitchFamily="34" charset="0"/>
                <a:ea typeface="Times New Roman"/>
                <a:cs typeface="+mj-cs"/>
                <a:sym typeface="Times New Roman"/>
              </a:rPr>
              <a:t> </a:t>
            </a:r>
            <a:r>
              <a:rPr lang="en-US" sz="1600" dirty="0" err="1">
                <a:latin typeface="Segoe UI Semibold" panose="020B0702040204020203" pitchFamily="34" charset="0"/>
                <a:ea typeface="Times New Roman"/>
                <a:cs typeface="+mj-cs"/>
                <a:sym typeface="Times New Roman"/>
              </a:rPr>
              <a:t>أيام</a:t>
            </a:r>
            <a:r>
              <a:rPr lang="en-US" sz="1600" dirty="0">
                <a:latin typeface="Segoe UI Semibold" panose="020B0702040204020203" pitchFamily="34" charset="0"/>
                <a:ea typeface="Times New Roman"/>
                <a:cs typeface="+mj-cs"/>
                <a:sym typeface="Times New Roman"/>
              </a:rPr>
              <a:t> </a:t>
            </a:r>
            <a:r>
              <a:rPr lang="en-US" sz="1600" dirty="0" err="1">
                <a:latin typeface="Segoe UI Semibold" panose="020B0702040204020203" pitchFamily="34" charset="0"/>
                <a:ea typeface="Times New Roman"/>
                <a:cs typeface="+mj-cs"/>
                <a:sym typeface="Times New Roman"/>
              </a:rPr>
              <a:t>واستطعنا</a:t>
            </a:r>
            <a:r>
              <a:rPr lang="en-US" sz="1600" dirty="0">
                <a:latin typeface="Segoe UI Semibold" panose="020B0702040204020203" pitchFamily="34" charset="0"/>
                <a:ea typeface="Times New Roman"/>
                <a:cs typeface="+mj-cs"/>
                <a:sym typeface="Times New Roman"/>
              </a:rPr>
              <a:t> </a:t>
            </a:r>
            <a:r>
              <a:rPr lang="en-US" sz="1600" dirty="0" err="1">
                <a:latin typeface="Segoe UI Semibold" panose="020B0702040204020203" pitchFamily="34" charset="0"/>
                <a:ea typeface="Times New Roman"/>
                <a:cs typeface="+mj-cs"/>
                <a:sym typeface="Times New Roman"/>
              </a:rPr>
              <a:t>خلالها</a:t>
            </a:r>
            <a:r>
              <a:rPr lang="en-US" sz="1600" dirty="0">
                <a:latin typeface="Segoe UI Semibold" panose="020B0702040204020203" pitchFamily="34" charset="0"/>
                <a:ea typeface="Times New Roman"/>
                <a:cs typeface="+mj-cs"/>
                <a:sym typeface="Times New Roman"/>
              </a:rPr>
              <a:t> </a:t>
            </a:r>
            <a:r>
              <a:rPr lang="en-US" sz="1600" dirty="0" err="1">
                <a:latin typeface="Segoe UI Semibold" panose="020B0702040204020203" pitchFamily="34" charset="0"/>
                <a:ea typeface="Times New Roman"/>
                <a:cs typeface="+mj-cs"/>
                <a:sym typeface="Times New Roman"/>
              </a:rPr>
              <a:t>الوصول</a:t>
            </a:r>
            <a:r>
              <a:rPr lang="en-US" sz="1600" dirty="0">
                <a:latin typeface="Segoe UI Semibold" panose="020B0702040204020203" pitchFamily="34" charset="0"/>
                <a:ea typeface="Times New Roman"/>
                <a:cs typeface="+mj-cs"/>
                <a:sym typeface="Times New Roman"/>
              </a:rPr>
              <a:t> </a:t>
            </a:r>
            <a:r>
              <a:rPr lang="en-US" sz="1600" dirty="0" err="1">
                <a:latin typeface="Segoe UI Semibold" panose="020B0702040204020203" pitchFamily="34" charset="0"/>
                <a:ea typeface="Times New Roman"/>
                <a:cs typeface="+mj-cs"/>
                <a:sym typeface="Times New Roman"/>
              </a:rPr>
              <a:t>للنتائج</a:t>
            </a:r>
            <a:r>
              <a:rPr lang="en-US" sz="1600" dirty="0">
                <a:latin typeface="Segoe UI Semibold" panose="020B0702040204020203" pitchFamily="34" charset="0"/>
                <a:ea typeface="Times New Roman"/>
                <a:cs typeface="+mj-cs"/>
                <a:sym typeface="Times New Roman"/>
              </a:rPr>
              <a:t> </a:t>
            </a:r>
            <a:r>
              <a:rPr lang="en-US" sz="1600" dirty="0" err="1">
                <a:latin typeface="Segoe UI Semibold" panose="020B0702040204020203" pitchFamily="34" charset="0"/>
                <a:ea typeface="Times New Roman"/>
                <a:cs typeface="+mj-cs"/>
                <a:sym typeface="Times New Roman"/>
              </a:rPr>
              <a:t>المقابلة</a:t>
            </a:r>
            <a:r>
              <a:rPr lang="en-US" sz="1600" dirty="0">
                <a:latin typeface="Segoe UI Semibold" panose="020B0702040204020203" pitchFamily="34" charset="0"/>
                <a:ea typeface="Times New Roman"/>
                <a:cs typeface="+mj-cs"/>
                <a:sym typeface="Times New Roman"/>
              </a:rPr>
              <a:t> , </a:t>
            </a:r>
            <a:r>
              <a:rPr lang="en-US" sz="1600" dirty="0" err="1">
                <a:latin typeface="Segoe UI Semibold" panose="020B0702040204020203" pitchFamily="34" charset="0"/>
                <a:ea typeface="Times New Roman"/>
                <a:cs typeface="+mj-cs"/>
                <a:sym typeface="Times New Roman"/>
              </a:rPr>
              <a:t>ووصلنا</a:t>
            </a:r>
            <a:r>
              <a:rPr lang="en-US" sz="1600" dirty="0">
                <a:latin typeface="Segoe UI Semibold" panose="020B0702040204020203" pitchFamily="34" charset="0"/>
                <a:ea typeface="Times New Roman"/>
                <a:cs typeface="+mj-cs"/>
                <a:sym typeface="Times New Roman"/>
              </a:rPr>
              <a:t> </a:t>
            </a:r>
            <a:r>
              <a:rPr lang="en-US" sz="1600" dirty="0" err="1">
                <a:latin typeface="Times New Roman" panose="02020603050405020304" pitchFamily="18" charset="0"/>
                <a:ea typeface="Times New Roman"/>
                <a:cs typeface="+mj-cs"/>
                <a:sym typeface="Times New Roman"/>
              </a:rPr>
              <a:t>لنتائج</a:t>
            </a:r>
            <a:r>
              <a:rPr lang="en-US" sz="1600" dirty="0">
                <a:latin typeface="Times New Roman" panose="02020603050405020304" pitchFamily="18" charset="0"/>
                <a:ea typeface="Times New Roman"/>
                <a:cs typeface="+mj-cs"/>
                <a:sym typeface="Times New Roman"/>
              </a:rPr>
              <a:t> </a:t>
            </a:r>
            <a:r>
              <a:rPr lang="en-US" sz="1600" dirty="0" err="1">
                <a:latin typeface="Times New Roman" panose="02020603050405020304" pitchFamily="18" charset="0"/>
                <a:ea typeface="Times New Roman"/>
                <a:cs typeface="+mj-cs"/>
                <a:sym typeface="Times New Roman"/>
              </a:rPr>
              <a:t>جيدة</a:t>
            </a:r>
            <a:r>
              <a:rPr lang="en-US" sz="1600" dirty="0">
                <a:latin typeface="Times New Roman" panose="02020603050405020304" pitchFamily="18" charset="0"/>
                <a:ea typeface="Times New Roman"/>
                <a:cs typeface="+mj-cs"/>
                <a:sym typeface="Times New Roman"/>
              </a:rPr>
              <a:t> </a:t>
            </a:r>
            <a:r>
              <a:rPr lang="en-US" sz="1600" dirty="0" err="1">
                <a:latin typeface="Times New Roman" panose="02020603050405020304" pitchFamily="18" charset="0"/>
                <a:ea typeface="Times New Roman"/>
                <a:cs typeface="+mj-cs"/>
                <a:sym typeface="Times New Roman"/>
              </a:rPr>
              <a:t>جدا</a:t>
            </a:r>
            <a:r>
              <a:rPr lang="en-US" sz="1600" dirty="0">
                <a:latin typeface="Times New Roman" panose="02020603050405020304" pitchFamily="18" charset="0"/>
                <a:ea typeface="Times New Roman"/>
                <a:cs typeface="+mj-cs"/>
                <a:sym typeface="Times New Roman"/>
              </a:rPr>
              <a:t> </a:t>
            </a:r>
            <a:r>
              <a:rPr lang="en-US" sz="1600" dirty="0" err="1">
                <a:latin typeface="Times New Roman" panose="02020603050405020304" pitchFamily="18" charset="0"/>
                <a:ea typeface="Times New Roman"/>
                <a:cs typeface="+mj-cs"/>
                <a:sym typeface="Times New Roman"/>
              </a:rPr>
              <a:t>بعد</a:t>
            </a:r>
            <a:r>
              <a:rPr lang="en-US" sz="1600" dirty="0">
                <a:latin typeface="Times New Roman" panose="02020603050405020304" pitchFamily="18" charset="0"/>
                <a:ea typeface="Times New Roman"/>
                <a:cs typeface="+mj-cs"/>
                <a:sym typeface="Times New Roman"/>
              </a:rPr>
              <a:t> </a:t>
            </a:r>
            <a:r>
              <a:rPr lang="en-US" sz="1600" dirty="0" err="1">
                <a:latin typeface="Times New Roman" panose="02020603050405020304" pitchFamily="18" charset="0"/>
                <a:ea typeface="Times New Roman"/>
                <a:cs typeface="+mj-cs"/>
                <a:sym typeface="Times New Roman"/>
              </a:rPr>
              <a:t>قبول</a:t>
            </a:r>
            <a:r>
              <a:rPr lang="en-US" sz="1600" dirty="0">
                <a:latin typeface="Times New Roman" panose="02020603050405020304" pitchFamily="18" charset="0"/>
                <a:ea typeface="Times New Roman"/>
                <a:cs typeface="+mj-cs"/>
                <a:sym typeface="Times New Roman"/>
              </a:rPr>
              <a:t> </a:t>
            </a:r>
            <a:r>
              <a:rPr lang="en-US" sz="1600" dirty="0" err="1">
                <a:latin typeface="Times New Roman" panose="02020603050405020304" pitchFamily="18" charset="0"/>
                <a:ea typeface="Times New Roman"/>
                <a:cs typeface="+mj-cs"/>
                <a:sym typeface="Times New Roman"/>
              </a:rPr>
              <a:t>صاحب</a:t>
            </a:r>
            <a:r>
              <a:rPr lang="en-US" sz="1600" dirty="0">
                <a:latin typeface="Times New Roman" panose="02020603050405020304" pitchFamily="18" charset="0"/>
                <a:ea typeface="Times New Roman"/>
                <a:cs typeface="+mj-cs"/>
                <a:sym typeface="Times New Roman"/>
              </a:rPr>
              <a:t> </a:t>
            </a:r>
            <a:r>
              <a:rPr lang="en-US" sz="1600" dirty="0" err="1">
                <a:latin typeface="Times New Roman" panose="02020603050405020304" pitchFamily="18" charset="0"/>
                <a:ea typeface="Times New Roman"/>
                <a:cs typeface="+mj-cs"/>
                <a:sym typeface="Times New Roman"/>
              </a:rPr>
              <a:t>العمل</a:t>
            </a:r>
            <a:r>
              <a:rPr lang="en-US" sz="1600" dirty="0">
                <a:latin typeface="Times New Roman" panose="02020603050405020304" pitchFamily="18" charset="0"/>
                <a:ea typeface="Times New Roman"/>
                <a:cs typeface="+mj-cs"/>
                <a:sym typeface="Times New Roman"/>
              </a:rPr>
              <a:t> </a:t>
            </a:r>
            <a:r>
              <a:rPr lang="en-US" sz="1600" dirty="0" err="1">
                <a:latin typeface="Times New Roman" panose="02020603050405020304" pitchFamily="18" charset="0"/>
                <a:ea typeface="Times New Roman"/>
                <a:cs typeface="+mj-cs"/>
                <a:sym typeface="Times New Roman"/>
              </a:rPr>
              <a:t>بتوصياتنا</a:t>
            </a:r>
            <a:r>
              <a:rPr lang="en-US" sz="1600" dirty="0">
                <a:latin typeface="Times New Roman" panose="02020603050405020304" pitchFamily="18" charset="0"/>
                <a:ea typeface="Times New Roman"/>
                <a:cs typeface="+mj-cs"/>
                <a:sym typeface="Times New Roman"/>
              </a:rPr>
              <a:t> </a:t>
            </a:r>
            <a:r>
              <a:rPr lang="en-US" sz="1600" dirty="0" err="1">
                <a:latin typeface="Times New Roman" panose="02020603050405020304" pitchFamily="18" charset="0"/>
                <a:ea typeface="Times New Roman"/>
                <a:cs typeface="+mj-cs"/>
                <a:sym typeface="Times New Roman"/>
              </a:rPr>
              <a:t>بشأن</a:t>
            </a:r>
            <a:r>
              <a:rPr lang="en-US" sz="1600" dirty="0">
                <a:latin typeface="Segoe UI Semibold" panose="020B0702040204020203" pitchFamily="34" charset="0"/>
                <a:ea typeface="Times New Roman"/>
                <a:cs typeface="+mj-cs"/>
                <a:sym typeface="Times New Roman"/>
              </a:rPr>
              <a:t> </a:t>
            </a:r>
            <a:r>
              <a:rPr lang="ar-EG" sz="1600" dirty="0">
                <a:latin typeface="Times New Roman" panose="02020603050405020304" pitchFamily="18" charset="0"/>
                <a:ea typeface="Times New Roman"/>
                <a:cs typeface="+mj-cs"/>
                <a:sym typeface="Times New Roman"/>
              </a:rPr>
              <a:t>ال</a:t>
            </a:r>
            <a:r>
              <a:rPr lang="en-US" sz="1600" dirty="0" err="1">
                <a:latin typeface="Times New Roman" panose="02020603050405020304" pitchFamily="18" charset="0"/>
                <a:ea typeface="Times New Roman"/>
                <a:cs typeface="+mj-cs"/>
                <a:sym typeface="Times New Roman"/>
              </a:rPr>
              <a:t>رفع</a:t>
            </a:r>
            <a:r>
              <a:rPr lang="en-US" sz="1600" dirty="0">
                <a:latin typeface="Times New Roman" panose="02020603050405020304" pitchFamily="18" charset="0"/>
                <a:ea typeface="Times New Roman"/>
                <a:cs typeface="+mj-cs"/>
                <a:sym typeface="Times New Roman"/>
              </a:rPr>
              <a:t> </a:t>
            </a:r>
            <a:r>
              <a:rPr lang="en-US" sz="1600" dirty="0" err="1">
                <a:latin typeface="Times New Roman" panose="02020603050405020304" pitchFamily="18" charset="0"/>
                <a:ea typeface="Times New Roman"/>
                <a:cs typeface="+mj-cs"/>
                <a:sym typeface="Times New Roman"/>
              </a:rPr>
              <a:t>ميزانية</a:t>
            </a:r>
            <a:r>
              <a:rPr lang="en-US" sz="1600" dirty="0">
                <a:latin typeface="Times New Roman" panose="02020603050405020304" pitchFamily="18" charset="0"/>
                <a:ea typeface="Times New Roman"/>
                <a:cs typeface="+mj-cs"/>
                <a:sym typeface="Times New Roman"/>
              </a:rPr>
              <a:t> </a:t>
            </a:r>
            <a:r>
              <a:rPr lang="en-US" sz="1600" dirty="0" err="1">
                <a:latin typeface="Times New Roman" panose="02020603050405020304" pitchFamily="18" charset="0"/>
                <a:ea typeface="Times New Roman"/>
                <a:cs typeface="+mj-cs"/>
                <a:sym typeface="Times New Roman"/>
              </a:rPr>
              <a:t>الحملة</a:t>
            </a:r>
            <a:r>
              <a:rPr lang="en-US" sz="1600" dirty="0">
                <a:latin typeface="Times New Roman" panose="02020603050405020304" pitchFamily="18" charset="0"/>
                <a:ea typeface="Times New Roman"/>
                <a:cs typeface="+mj-cs"/>
                <a:sym typeface="Times New Roman"/>
              </a:rPr>
              <a:t> , و </a:t>
            </a:r>
            <a:r>
              <a:rPr lang="en-US" sz="1600" dirty="0" err="1">
                <a:latin typeface="Times New Roman" panose="02020603050405020304" pitchFamily="18" charset="0"/>
                <a:ea typeface="Times New Roman"/>
                <a:cs typeface="+mj-cs"/>
                <a:sym typeface="Times New Roman"/>
              </a:rPr>
              <a:t>الصرف</a:t>
            </a:r>
            <a:r>
              <a:rPr lang="en-US" sz="1600" dirty="0">
                <a:latin typeface="Times New Roman" panose="02020603050405020304" pitchFamily="18" charset="0"/>
                <a:ea typeface="Times New Roman"/>
                <a:cs typeface="+mj-cs"/>
                <a:sym typeface="Times New Roman"/>
              </a:rPr>
              <a:t> </a:t>
            </a:r>
            <a:r>
              <a:rPr lang="en-US" sz="1600" dirty="0" err="1">
                <a:latin typeface="Times New Roman" panose="02020603050405020304" pitchFamily="18" charset="0"/>
                <a:ea typeface="Times New Roman"/>
                <a:cs typeface="+mj-cs"/>
                <a:sym typeface="Times New Roman"/>
              </a:rPr>
              <a:t>بشكل</a:t>
            </a:r>
            <a:r>
              <a:rPr lang="en-US" sz="1600" dirty="0">
                <a:latin typeface="Times New Roman" panose="02020603050405020304" pitchFamily="18" charset="0"/>
                <a:ea typeface="Times New Roman"/>
                <a:cs typeface="+mj-cs"/>
                <a:sym typeface="Times New Roman"/>
              </a:rPr>
              <a:t> </a:t>
            </a:r>
            <a:r>
              <a:rPr lang="en-US" sz="1600" dirty="0" err="1">
                <a:latin typeface="Times New Roman" panose="02020603050405020304" pitchFamily="18" charset="0"/>
                <a:ea typeface="Times New Roman"/>
                <a:cs typeface="+mj-cs"/>
                <a:sym typeface="Times New Roman"/>
              </a:rPr>
              <a:t>أفضل</a:t>
            </a:r>
            <a:r>
              <a:rPr lang="en-US" sz="1600" dirty="0">
                <a:latin typeface="Times New Roman" panose="02020603050405020304" pitchFamily="18" charset="0"/>
                <a:ea typeface="Times New Roman"/>
                <a:cs typeface="+mj-cs"/>
                <a:sym typeface="Times New Roman"/>
              </a:rPr>
              <a:t> </a:t>
            </a:r>
            <a:r>
              <a:rPr lang="en-US" sz="1600" dirty="0" err="1">
                <a:latin typeface="Times New Roman" panose="02020603050405020304" pitchFamily="18" charset="0"/>
                <a:ea typeface="Times New Roman"/>
                <a:cs typeface="+mj-cs"/>
                <a:sym typeface="Times New Roman"/>
              </a:rPr>
              <a:t>على</a:t>
            </a:r>
            <a:r>
              <a:rPr lang="en-US" sz="1600" dirty="0">
                <a:latin typeface="Times New Roman" panose="02020603050405020304" pitchFamily="18" charset="0"/>
                <a:ea typeface="Times New Roman"/>
                <a:cs typeface="+mj-cs"/>
                <a:sym typeface="Times New Roman"/>
              </a:rPr>
              <a:t> </a:t>
            </a:r>
            <a:r>
              <a:rPr lang="en-US" sz="1600" dirty="0" err="1">
                <a:latin typeface="Times New Roman" panose="02020603050405020304" pitchFamily="18" charset="0"/>
                <a:ea typeface="Times New Roman"/>
                <a:cs typeface="+mj-cs"/>
                <a:sym typeface="Times New Roman"/>
              </a:rPr>
              <a:t>المحتوى</a:t>
            </a:r>
            <a:r>
              <a:rPr lang="en-US" sz="1600" dirty="0">
                <a:latin typeface="Times New Roman" panose="02020603050405020304" pitchFamily="18" charset="0"/>
                <a:ea typeface="Times New Roman"/>
                <a:cs typeface="+mj-cs"/>
                <a:sym typeface="Times New Roman"/>
              </a:rPr>
              <a:t> </a:t>
            </a:r>
            <a:r>
              <a:rPr lang="en-US" sz="1600" dirty="0" err="1">
                <a:latin typeface="Times New Roman" panose="02020603050405020304" pitchFamily="18" charset="0"/>
                <a:ea typeface="Times New Roman"/>
                <a:cs typeface="+mj-cs"/>
                <a:sym typeface="Times New Roman"/>
              </a:rPr>
              <a:t>البصري</a:t>
            </a:r>
            <a:r>
              <a:rPr lang="en-US" sz="1600" dirty="0">
                <a:latin typeface="Times New Roman" panose="02020603050405020304" pitchFamily="18" charset="0"/>
                <a:ea typeface="Times New Roman"/>
                <a:cs typeface="+mj-cs"/>
                <a:sym typeface="Times New Roman"/>
              </a:rPr>
              <a:t> , </a:t>
            </a:r>
            <a:r>
              <a:rPr lang="en-US" sz="1600" dirty="0" err="1">
                <a:latin typeface="Times New Roman" panose="02020603050405020304" pitchFamily="18" charset="0"/>
                <a:ea typeface="Times New Roman"/>
                <a:cs typeface="+mj-cs"/>
                <a:sym typeface="Times New Roman"/>
              </a:rPr>
              <a:t>وبعد</a:t>
            </a:r>
            <a:r>
              <a:rPr lang="en-US" sz="1600" dirty="0">
                <a:latin typeface="Times New Roman" panose="02020603050405020304" pitchFamily="18" charset="0"/>
                <a:ea typeface="Times New Roman"/>
                <a:cs typeface="+mj-cs"/>
                <a:sym typeface="Times New Roman"/>
              </a:rPr>
              <a:t> </a:t>
            </a:r>
            <a:r>
              <a:rPr lang="en-US" sz="1600" dirty="0" err="1">
                <a:latin typeface="Times New Roman" panose="02020603050405020304" pitchFamily="18" charset="0"/>
                <a:ea typeface="Times New Roman"/>
                <a:cs typeface="+mj-cs"/>
                <a:sym typeface="Times New Roman"/>
              </a:rPr>
              <a:t>تنفيذ</a:t>
            </a:r>
            <a:r>
              <a:rPr lang="en-US" sz="1600" dirty="0">
                <a:latin typeface="Times New Roman" panose="02020603050405020304" pitchFamily="18" charset="0"/>
                <a:ea typeface="Times New Roman"/>
                <a:cs typeface="+mj-cs"/>
                <a:sym typeface="Times New Roman"/>
              </a:rPr>
              <a:t> </a:t>
            </a:r>
            <a:r>
              <a:rPr lang="en-US" sz="1600" dirty="0" err="1">
                <a:latin typeface="Times New Roman" panose="02020603050405020304" pitchFamily="18" charset="0"/>
                <a:ea typeface="Times New Roman"/>
                <a:cs typeface="+mj-cs"/>
                <a:sym typeface="Times New Roman"/>
              </a:rPr>
              <a:t>توصياتنا</a:t>
            </a:r>
            <a:r>
              <a:rPr lang="en-US" sz="1600" dirty="0">
                <a:latin typeface="Times New Roman" panose="02020603050405020304" pitchFamily="18" charset="0"/>
                <a:ea typeface="Times New Roman"/>
                <a:cs typeface="+mj-cs"/>
                <a:sym typeface="Times New Roman"/>
              </a:rPr>
              <a:t> </a:t>
            </a:r>
            <a:r>
              <a:rPr lang="en-US" sz="1600" dirty="0" err="1">
                <a:latin typeface="Times New Roman" panose="02020603050405020304" pitchFamily="18" charset="0"/>
                <a:ea typeface="Times New Roman"/>
                <a:cs typeface="+mj-cs"/>
                <a:sym typeface="Times New Roman"/>
              </a:rPr>
              <a:t>تحسن</a:t>
            </a:r>
            <a:r>
              <a:rPr lang="en-US" sz="1600" dirty="0">
                <a:latin typeface="Times New Roman" panose="02020603050405020304" pitchFamily="18" charset="0"/>
                <a:ea typeface="Times New Roman"/>
                <a:cs typeface="+mj-cs"/>
                <a:sym typeface="Times New Roman"/>
              </a:rPr>
              <a:t> </a:t>
            </a:r>
            <a:r>
              <a:rPr lang="en-US" sz="1600" dirty="0" err="1">
                <a:latin typeface="Times New Roman" panose="02020603050405020304" pitchFamily="18" charset="0"/>
                <a:ea typeface="Times New Roman"/>
                <a:cs typeface="+mj-cs"/>
                <a:sym typeface="Times New Roman"/>
              </a:rPr>
              <a:t>أداء</a:t>
            </a:r>
            <a:r>
              <a:rPr lang="en-US" sz="1600" dirty="0">
                <a:latin typeface="Times New Roman" panose="02020603050405020304" pitchFamily="18" charset="0"/>
                <a:ea typeface="Times New Roman"/>
                <a:cs typeface="+mj-cs"/>
                <a:sym typeface="Times New Roman"/>
              </a:rPr>
              <a:t> </a:t>
            </a:r>
            <a:r>
              <a:rPr lang="en-US" sz="1600" dirty="0" err="1">
                <a:latin typeface="Times New Roman" panose="02020603050405020304" pitchFamily="18" charset="0"/>
                <a:ea typeface="Times New Roman"/>
                <a:cs typeface="+mj-cs"/>
                <a:sym typeface="Times New Roman"/>
              </a:rPr>
              <a:t>الإعلان</a:t>
            </a:r>
            <a:r>
              <a:rPr lang="en-US" sz="1600" dirty="0">
                <a:latin typeface="Times New Roman" panose="02020603050405020304" pitchFamily="18" charset="0"/>
                <a:ea typeface="Times New Roman"/>
                <a:cs typeface="+mj-cs"/>
                <a:sym typeface="Times New Roman"/>
              </a:rPr>
              <a:t> </a:t>
            </a:r>
            <a:r>
              <a:rPr lang="en-US" sz="1600" dirty="0" err="1">
                <a:latin typeface="Times New Roman" panose="02020603050405020304" pitchFamily="18" charset="0"/>
                <a:ea typeface="Times New Roman"/>
                <a:cs typeface="+mj-cs"/>
                <a:sym typeface="Times New Roman"/>
              </a:rPr>
              <a:t>بشكل</a:t>
            </a:r>
            <a:r>
              <a:rPr lang="en-US" sz="1600" dirty="0">
                <a:latin typeface="Times New Roman" panose="02020603050405020304" pitchFamily="18" charset="0"/>
                <a:ea typeface="Times New Roman"/>
                <a:cs typeface="+mj-cs"/>
                <a:sym typeface="Times New Roman"/>
              </a:rPr>
              <a:t> </a:t>
            </a:r>
            <a:r>
              <a:rPr lang="en-US" sz="1600" dirty="0" err="1">
                <a:latin typeface="Times New Roman" panose="02020603050405020304" pitchFamily="18" charset="0"/>
                <a:ea typeface="Times New Roman"/>
                <a:cs typeface="+mj-cs"/>
                <a:sym typeface="Times New Roman"/>
              </a:rPr>
              <a:t>واضح</a:t>
            </a:r>
            <a:r>
              <a:rPr lang="en-US" sz="1600" dirty="0">
                <a:latin typeface="Times New Roman" panose="02020603050405020304" pitchFamily="18" charset="0"/>
                <a:ea typeface="Times New Roman"/>
                <a:cs typeface="+mj-cs"/>
                <a:sym typeface="Times New Roman"/>
              </a:rPr>
              <a:t> </a:t>
            </a:r>
            <a:r>
              <a:rPr lang="en-US" sz="1600" dirty="0" err="1">
                <a:latin typeface="Times New Roman" panose="02020603050405020304" pitchFamily="18" charset="0"/>
                <a:ea typeface="Times New Roman"/>
                <a:cs typeface="+mj-cs"/>
                <a:sym typeface="Times New Roman"/>
              </a:rPr>
              <a:t>فقد</a:t>
            </a:r>
            <a:r>
              <a:rPr lang="en-US" sz="1600" dirty="0">
                <a:latin typeface="Times New Roman" panose="02020603050405020304" pitchFamily="18" charset="0"/>
                <a:ea typeface="Times New Roman"/>
                <a:cs typeface="+mj-cs"/>
                <a:sym typeface="Times New Roman"/>
              </a:rPr>
              <a:t> </a:t>
            </a:r>
            <a:r>
              <a:rPr lang="en-US" sz="1600" dirty="0" err="1">
                <a:latin typeface="Times New Roman" panose="02020603050405020304" pitchFamily="18" charset="0"/>
                <a:ea typeface="Times New Roman"/>
                <a:cs typeface="+mj-cs"/>
                <a:sym typeface="Times New Roman"/>
              </a:rPr>
              <a:t>كانت</a:t>
            </a:r>
            <a:r>
              <a:rPr lang="en-US" sz="1600" dirty="0">
                <a:latin typeface="Times New Roman" panose="02020603050405020304" pitchFamily="18" charset="0"/>
                <a:ea typeface="Times New Roman"/>
                <a:cs typeface="+mj-cs"/>
                <a:sym typeface="Times New Roman"/>
              </a:rPr>
              <a:t> </a:t>
            </a:r>
            <a:r>
              <a:rPr lang="en-US" sz="1600" dirty="0" err="1">
                <a:latin typeface="Times New Roman" panose="02020603050405020304" pitchFamily="18" charset="0"/>
                <a:ea typeface="Times New Roman"/>
                <a:cs typeface="+mj-cs"/>
                <a:sym typeface="Times New Roman"/>
              </a:rPr>
              <a:t>تكلفة</a:t>
            </a:r>
            <a:r>
              <a:rPr lang="en-US" sz="1600" dirty="0">
                <a:latin typeface="Times New Roman" panose="02020603050405020304" pitchFamily="18" charset="0"/>
                <a:ea typeface="Times New Roman"/>
                <a:cs typeface="+mj-cs"/>
                <a:sym typeface="Times New Roman"/>
              </a:rPr>
              <a:t> </a:t>
            </a:r>
            <a:r>
              <a:rPr lang="en-US" sz="1600" dirty="0" err="1">
                <a:latin typeface="Times New Roman" panose="02020603050405020304" pitchFamily="18" charset="0"/>
                <a:ea typeface="Times New Roman"/>
                <a:cs typeface="+mj-cs"/>
                <a:sym typeface="Times New Roman"/>
              </a:rPr>
              <a:t>الرسالة</a:t>
            </a:r>
            <a:r>
              <a:rPr lang="en-US" sz="1600" dirty="0">
                <a:latin typeface="Times New Roman" panose="02020603050405020304" pitchFamily="18" charset="0"/>
                <a:ea typeface="Times New Roman"/>
                <a:cs typeface="+mj-cs"/>
                <a:sym typeface="Times New Roman"/>
              </a:rPr>
              <a:t> </a:t>
            </a:r>
            <a:r>
              <a:rPr lang="en-US" sz="1600" dirty="0" err="1">
                <a:latin typeface="Times New Roman" panose="02020603050405020304" pitchFamily="18" charset="0"/>
                <a:ea typeface="Times New Roman"/>
                <a:cs typeface="+mj-cs"/>
                <a:sym typeface="Times New Roman"/>
              </a:rPr>
              <a:t>تتزايد</a:t>
            </a:r>
            <a:r>
              <a:rPr lang="en-US" sz="1600" dirty="0">
                <a:latin typeface="Times New Roman" panose="02020603050405020304" pitchFamily="18" charset="0"/>
                <a:ea typeface="Times New Roman"/>
                <a:cs typeface="+mj-cs"/>
                <a:sym typeface="Times New Roman"/>
              </a:rPr>
              <a:t> </a:t>
            </a:r>
            <a:r>
              <a:rPr lang="en-US" sz="1600" dirty="0" err="1">
                <a:latin typeface="Times New Roman" panose="02020603050405020304" pitchFamily="18" charset="0"/>
                <a:ea typeface="Times New Roman"/>
                <a:cs typeface="+mj-cs"/>
                <a:sym typeface="Times New Roman"/>
              </a:rPr>
              <a:t>بشكل</a:t>
            </a:r>
            <a:r>
              <a:rPr lang="en-US" sz="1600" dirty="0">
                <a:latin typeface="Times New Roman" panose="02020603050405020304" pitchFamily="18" charset="0"/>
                <a:ea typeface="Times New Roman"/>
                <a:cs typeface="+mj-cs"/>
                <a:sym typeface="Times New Roman"/>
              </a:rPr>
              <a:t> </a:t>
            </a:r>
            <a:r>
              <a:rPr lang="en-US" sz="1600" dirty="0" err="1">
                <a:latin typeface="Times New Roman" panose="02020603050405020304" pitchFamily="18" charset="0"/>
                <a:ea typeface="Times New Roman"/>
                <a:cs typeface="+mj-cs"/>
                <a:sym typeface="Times New Roman"/>
              </a:rPr>
              <a:t>كبير</a:t>
            </a:r>
            <a:r>
              <a:rPr lang="en-US" sz="1600" dirty="0">
                <a:latin typeface="Times New Roman" panose="02020603050405020304" pitchFamily="18" charset="0"/>
                <a:ea typeface="Times New Roman"/>
                <a:cs typeface="+mj-cs"/>
                <a:sym typeface="Times New Roman"/>
              </a:rPr>
              <a:t> , و </a:t>
            </a:r>
            <a:r>
              <a:rPr lang="en-US" sz="1600" dirty="0" err="1">
                <a:latin typeface="Times New Roman" panose="02020603050405020304" pitchFamily="18" charset="0"/>
                <a:ea typeface="Times New Roman"/>
                <a:cs typeface="+mj-cs"/>
                <a:sym typeface="Times New Roman"/>
              </a:rPr>
              <a:t>تخطت</a:t>
            </a:r>
            <a:r>
              <a:rPr lang="en-US" sz="1600" dirty="0">
                <a:latin typeface="Times New Roman" panose="02020603050405020304" pitchFamily="18" charset="0"/>
                <a:ea typeface="Times New Roman"/>
                <a:cs typeface="+mj-cs"/>
                <a:sym typeface="Times New Roman"/>
              </a:rPr>
              <a:t> </a:t>
            </a:r>
            <a:r>
              <a:rPr lang="en-US" sz="1600" dirty="0" err="1">
                <a:latin typeface="Times New Roman" panose="02020603050405020304" pitchFamily="18" charset="0"/>
                <a:ea typeface="Times New Roman"/>
                <a:cs typeface="+mj-cs"/>
                <a:sym typeface="Times New Roman"/>
              </a:rPr>
              <a:t>ال</a:t>
            </a:r>
            <a:r>
              <a:rPr lang="en-US" sz="1600" dirty="0">
                <a:latin typeface="Times New Roman" panose="02020603050405020304" pitchFamily="18" charset="0"/>
                <a:ea typeface="Times New Roman"/>
                <a:cs typeface="+mj-cs"/>
                <a:sym typeface="Times New Roman"/>
              </a:rPr>
              <a:t> </a:t>
            </a:r>
            <a:r>
              <a:rPr lang="ar-EG" sz="1600" dirty="0">
                <a:latin typeface="Segoe UI Semibold" panose="020B0702040204020203" pitchFamily="34" charset="0"/>
                <a:ea typeface="Times New Roman"/>
                <a:cs typeface="+mj-cs"/>
                <a:sym typeface="Times New Roman"/>
              </a:rPr>
              <a:t>7</a:t>
            </a:r>
            <a:r>
              <a:rPr lang="en-US" sz="1600" dirty="0">
                <a:latin typeface="Segoe UI Semibold" panose="020B0702040204020203" pitchFamily="34" charset="0"/>
                <a:ea typeface="Times New Roman"/>
                <a:cs typeface="+mj-cs"/>
                <a:sym typeface="Times New Roman"/>
              </a:rPr>
              <a:t> </a:t>
            </a:r>
            <a:r>
              <a:rPr lang="en-US" sz="1600" dirty="0" err="1">
                <a:latin typeface="Times New Roman" panose="02020603050405020304" pitchFamily="18" charset="0"/>
                <a:ea typeface="Times New Roman"/>
                <a:cs typeface="+mj-cs"/>
                <a:sym typeface="Times New Roman"/>
              </a:rPr>
              <a:t>جنيه</a:t>
            </a:r>
            <a:r>
              <a:rPr lang="en-US" sz="1600" dirty="0">
                <a:latin typeface="Times New Roman" panose="02020603050405020304" pitchFamily="18" charset="0"/>
                <a:ea typeface="Times New Roman"/>
                <a:cs typeface="+mj-cs"/>
                <a:sym typeface="Times New Roman"/>
              </a:rPr>
              <a:t> </a:t>
            </a:r>
            <a:r>
              <a:rPr lang="en-US" sz="1600" dirty="0" err="1">
                <a:latin typeface="Times New Roman" panose="02020603050405020304" pitchFamily="18" charset="0"/>
                <a:ea typeface="Times New Roman"/>
                <a:cs typeface="+mj-cs"/>
                <a:sym typeface="Times New Roman"/>
              </a:rPr>
              <a:t>وهذا</a:t>
            </a:r>
            <a:r>
              <a:rPr lang="ar-EG" sz="1600" dirty="0">
                <a:latin typeface="Segoe UI Semibold" panose="020B0702040204020203" pitchFamily="34" charset="0"/>
                <a:ea typeface="Times New Roman"/>
                <a:cs typeface="+mj-cs"/>
                <a:sym typeface="Times New Roman"/>
              </a:rPr>
              <a:t> </a:t>
            </a:r>
            <a:r>
              <a:rPr lang="en-US" sz="1600" dirty="0" err="1">
                <a:latin typeface="Times New Roman" panose="02020603050405020304" pitchFamily="18" charset="0"/>
                <a:ea typeface="Times New Roman"/>
                <a:cs typeface="+mj-cs"/>
                <a:sym typeface="Times New Roman"/>
              </a:rPr>
              <a:t>متوسط</a:t>
            </a:r>
            <a:r>
              <a:rPr lang="en-US" sz="1600" dirty="0">
                <a:latin typeface="Times New Roman" panose="02020603050405020304" pitchFamily="18" charset="0"/>
                <a:ea typeface="Times New Roman"/>
                <a:cs typeface="+mj-cs"/>
                <a:sym typeface="Times New Roman"/>
              </a:rPr>
              <a:t> </a:t>
            </a:r>
            <a:r>
              <a:rPr lang="en-US" sz="1600" dirty="0" err="1">
                <a:latin typeface="Times New Roman" panose="02020603050405020304" pitchFamily="18" charset="0"/>
                <a:ea typeface="Times New Roman"/>
                <a:cs typeface="+mj-cs"/>
                <a:sym typeface="Times New Roman"/>
              </a:rPr>
              <a:t>سعر</a:t>
            </a:r>
            <a:r>
              <a:rPr lang="en-US" sz="1600" dirty="0">
                <a:latin typeface="Times New Roman" panose="02020603050405020304" pitchFamily="18" charset="0"/>
                <a:ea typeface="Times New Roman"/>
                <a:cs typeface="+mj-cs"/>
                <a:sym typeface="Times New Roman"/>
              </a:rPr>
              <a:t> </a:t>
            </a:r>
            <a:r>
              <a:rPr lang="en-US" sz="1600" dirty="0" err="1">
                <a:latin typeface="Times New Roman" panose="02020603050405020304" pitchFamily="18" charset="0"/>
                <a:ea typeface="Times New Roman"/>
                <a:cs typeface="+mj-cs"/>
                <a:sym typeface="Times New Roman"/>
              </a:rPr>
              <a:t>الرسالة</a:t>
            </a:r>
            <a:r>
              <a:rPr lang="en-US" sz="1600" dirty="0">
                <a:latin typeface="Times New Roman" panose="02020603050405020304" pitchFamily="18" charset="0"/>
                <a:ea typeface="Times New Roman"/>
                <a:cs typeface="+mj-cs"/>
                <a:sym typeface="Times New Roman"/>
              </a:rPr>
              <a:t> </a:t>
            </a:r>
            <a:r>
              <a:rPr lang="en-US" sz="1600" dirty="0" err="1">
                <a:latin typeface="Times New Roman" panose="02020603050405020304" pitchFamily="18" charset="0"/>
                <a:ea typeface="Times New Roman"/>
                <a:cs typeface="+mj-cs"/>
                <a:sym typeface="Times New Roman"/>
              </a:rPr>
              <a:t>في</a:t>
            </a:r>
            <a:r>
              <a:rPr lang="en-US" sz="1600" dirty="0">
                <a:latin typeface="Times New Roman" panose="02020603050405020304" pitchFamily="18" charset="0"/>
                <a:ea typeface="Times New Roman"/>
                <a:cs typeface="+mj-cs"/>
                <a:sym typeface="Times New Roman"/>
              </a:rPr>
              <a:t> </a:t>
            </a:r>
            <a:r>
              <a:rPr lang="en-US" sz="1600" dirty="0" err="1">
                <a:latin typeface="Times New Roman" panose="02020603050405020304" pitchFamily="18" charset="0"/>
                <a:ea typeface="Times New Roman"/>
                <a:cs typeface="+mj-cs"/>
                <a:sym typeface="Times New Roman"/>
              </a:rPr>
              <a:t>هذا</a:t>
            </a:r>
            <a:r>
              <a:rPr lang="en-US" sz="1600" dirty="0">
                <a:latin typeface="Times New Roman" panose="02020603050405020304" pitchFamily="18" charset="0"/>
                <a:ea typeface="Times New Roman"/>
                <a:cs typeface="+mj-cs"/>
                <a:sym typeface="Times New Roman"/>
              </a:rPr>
              <a:t> </a:t>
            </a:r>
            <a:r>
              <a:rPr lang="en-US" sz="1600" dirty="0" err="1">
                <a:latin typeface="Times New Roman" panose="02020603050405020304" pitchFamily="18" charset="0"/>
                <a:ea typeface="Times New Roman"/>
                <a:cs typeface="+mj-cs"/>
                <a:sym typeface="Times New Roman"/>
              </a:rPr>
              <a:t>المجال</a:t>
            </a:r>
            <a:r>
              <a:rPr lang="en-US" sz="1600" dirty="0">
                <a:latin typeface="Times New Roman" panose="02020603050405020304" pitchFamily="18" charset="0"/>
                <a:ea typeface="Times New Roman"/>
                <a:cs typeface="+mj-cs"/>
                <a:sym typeface="Times New Roman"/>
              </a:rPr>
              <a:t>, </a:t>
            </a:r>
            <a:r>
              <a:rPr lang="en-US" sz="1600" dirty="0" err="1">
                <a:latin typeface="Times New Roman" panose="02020603050405020304" pitchFamily="18" charset="0"/>
                <a:ea typeface="Times New Roman"/>
                <a:cs typeface="+mj-cs"/>
                <a:sym typeface="Times New Roman"/>
              </a:rPr>
              <a:t>ولكن</a:t>
            </a:r>
            <a:r>
              <a:rPr lang="en-US" sz="1600" dirty="0">
                <a:latin typeface="Times New Roman" panose="02020603050405020304" pitchFamily="18" charset="0"/>
                <a:ea typeface="Times New Roman"/>
                <a:cs typeface="+mj-cs"/>
                <a:sym typeface="Times New Roman"/>
              </a:rPr>
              <a:t> </a:t>
            </a:r>
            <a:r>
              <a:rPr lang="en-US" sz="1600" dirty="0" err="1">
                <a:latin typeface="Times New Roman" panose="02020603050405020304" pitchFamily="18" charset="0"/>
                <a:ea typeface="Times New Roman"/>
                <a:cs typeface="+mj-cs"/>
                <a:sym typeface="Times New Roman"/>
              </a:rPr>
              <a:t>بعد</a:t>
            </a:r>
            <a:r>
              <a:rPr lang="en-US" sz="1600" dirty="0">
                <a:latin typeface="Segoe UI Semibold" panose="020B0702040204020203" pitchFamily="34" charset="0"/>
                <a:ea typeface="Times New Roman"/>
                <a:cs typeface="+mj-cs"/>
                <a:sym typeface="Times New Roman"/>
              </a:rPr>
              <a:t> </a:t>
            </a:r>
            <a:r>
              <a:rPr lang="en-US" sz="1600" dirty="0" err="1">
                <a:latin typeface="Segoe UI Semibold" panose="020B0702040204020203" pitchFamily="34" charset="0"/>
                <a:ea typeface="Times New Roman"/>
                <a:cs typeface="+mj-cs"/>
                <a:sym typeface="Times New Roman"/>
              </a:rPr>
              <a:t>تحسين</a:t>
            </a:r>
            <a:r>
              <a:rPr lang="en-US" sz="1600" dirty="0">
                <a:latin typeface="Segoe UI Semibold" panose="020B0702040204020203" pitchFamily="34" charset="0"/>
                <a:ea typeface="Times New Roman"/>
                <a:cs typeface="+mj-cs"/>
                <a:sym typeface="Times New Roman"/>
              </a:rPr>
              <a:t> </a:t>
            </a:r>
            <a:r>
              <a:rPr lang="ar-EG" sz="1600" dirty="0">
                <a:latin typeface="Segoe UI Semibold" panose="020B0702040204020203" pitchFamily="34" charset="0"/>
                <a:ea typeface="Times New Roman"/>
                <a:cs typeface="+mj-cs"/>
                <a:sym typeface="Times New Roman"/>
              </a:rPr>
              <a:t> </a:t>
            </a:r>
            <a:r>
              <a:rPr lang="en-US" sz="1600" dirty="0">
                <a:latin typeface="Times New Roman" panose="02020603050405020304" pitchFamily="18" charset="0"/>
                <a:ea typeface="Times New Roman"/>
                <a:cs typeface="+mj-cs"/>
                <a:sym typeface="Times New Roman"/>
              </a:rPr>
              <a:t>Ad</a:t>
            </a:r>
            <a:r>
              <a:rPr lang="en-US" sz="1600" dirty="0">
                <a:latin typeface="Segoe UI Semibold" panose="020B0702040204020203" pitchFamily="34" charset="0"/>
                <a:ea typeface="Times New Roman"/>
                <a:cs typeface="+mj-cs"/>
                <a:sym typeface="Times New Roman"/>
              </a:rPr>
              <a:t> </a:t>
            </a:r>
            <a:r>
              <a:rPr lang="en-US" sz="1600" dirty="0">
                <a:latin typeface="Times New Roman" panose="02020603050405020304" pitchFamily="18" charset="0"/>
                <a:ea typeface="Times New Roman"/>
                <a:cs typeface="+mj-cs"/>
                <a:sym typeface="Times New Roman"/>
              </a:rPr>
              <a:t>copy &amp; Visual content</a:t>
            </a:r>
            <a:r>
              <a:rPr lang="ar-EG" sz="1600" dirty="0">
                <a:latin typeface="Segoe UI Semibold" panose="020B0702040204020203" pitchFamily="34" charset="0"/>
                <a:ea typeface="Times New Roman"/>
                <a:cs typeface="+mj-cs"/>
                <a:sym typeface="Times New Roman"/>
              </a:rPr>
              <a:t> </a:t>
            </a:r>
            <a:r>
              <a:rPr lang="en-US" sz="1600" dirty="0" err="1">
                <a:latin typeface="Times New Roman" panose="02020603050405020304" pitchFamily="18" charset="0"/>
                <a:ea typeface="Times New Roman"/>
                <a:cs typeface="+mj-cs"/>
                <a:sym typeface="Times New Roman"/>
              </a:rPr>
              <a:t>وصلنا</a:t>
            </a:r>
            <a:r>
              <a:rPr lang="en-US" sz="1600" dirty="0">
                <a:latin typeface="Times New Roman" panose="02020603050405020304" pitchFamily="18" charset="0"/>
                <a:ea typeface="Times New Roman"/>
                <a:cs typeface="+mj-cs"/>
                <a:sym typeface="Times New Roman"/>
              </a:rPr>
              <a:t> </a:t>
            </a:r>
            <a:r>
              <a:rPr lang="en-US" sz="1600" dirty="0" err="1">
                <a:latin typeface="Times New Roman" panose="02020603050405020304" pitchFamily="18" charset="0"/>
                <a:ea typeface="Times New Roman"/>
                <a:cs typeface="+mj-cs"/>
                <a:sym typeface="Times New Roman"/>
              </a:rPr>
              <a:t>لأقل</a:t>
            </a:r>
            <a:r>
              <a:rPr lang="en-US" sz="1600" dirty="0">
                <a:latin typeface="Times New Roman" panose="02020603050405020304" pitchFamily="18" charset="0"/>
                <a:ea typeface="Times New Roman"/>
                <a:cs typeface="+mj-cs"/>
                <a:sym typeface="Times New Roman"/>
              </a:rPr>
              <a:t> </a:t>
            </a:r>
            <a:r>
              <a:rPr lang="en-US" sz="1600" dirty="0" err="1">
                <a:latin typeface="Times New Roman" panose="02020603050405020304" pitchFamily="18" charset="0"/>
                <a:ea typeface="Times New Roman"/>
                <a:cs typeface="+mj-cs"/>
                <a:sym typeface="Times New Roman"/>
              </a:rPr>
              <a:t>من</a:t>
            </a:r>
            <a:r>
              <a:rPr lang="en-US" sz="1600" dirty="0">
                <a:latin typeface="Times New Roman" panose="02020603050405020304" pitchFamily="18" charset="0"/>
                <a:ea typeface="Times New Roman"/>
                <a:cs typeface="+mj-cs"/>
                <a:sym typeface="Times New Roman"/>
              </a:rPr>
              <a:t> </a:t>
            </a:r>
            <a:r>
              <a:rPr lang="en-US" sz="1600" dirty="0" err="1">
                <a:latin typeface="Times New Roman" panose="02020603050405020304" pitchFamily="18" charset="0"/>
                <a:ea typeface="Times New Roman"/>
                <a:cs typeface="+mj-cs"/>
                <a:sym typeface="Times New Roman"/>
              </a:rPr>
              <a:t>المعدل</a:t>
            </a:r>
            <a:r>
              <a:rPr lang="en-US" sz="1600" dirty="0">
                <a:latin typeface="Times New Roman" panose="02020603050405020304" pitchFamily="18" charset="0"/>
                <a:ea typeface="Times New Roman"/>
                <a:cs typeface="+mj-cs"/>
                <a:sym typeface="Times New Roman"/>
              </a:rPr>
              <a:t> </a:t>
            </a:r>
            <a:r>
              <a:rPr lang="en-US" sz="1600" dirty="0" err="1">
                <a:latin typeface="Times New Roman" panose="02020603050405020304" pitchFamily="18" charset="0"/>
                <a:ea typeface="Times New Roman"/>
                <a:cs typeface="+mj-cs"/>
                <a:sym typeface="Times New Roman"/>
              </a:rPr>
              <a:t>الطبيعي</a:t>
            </a:r>
            <a:r>
              <a:rPr lang="en-US" sz="1600" dirty="0">
                <a:latin typeface="Times New Roman" panose="02020603050405020304" pitchFamily="18" charset="0"/>
                <a:ea typeface="Times New Roman"/>
                <a:cs typeface="+mj-cs"/>
                <a:sym typeface="Times New Roman"/>
              </a:rPr>
              <a:t> </a:t>
            </a:r>
            <a:br>
              <a:rPr lang="en-US" sz="1600" dirty="0">
                <a:latin typeface="Times New Roman" panose="02020603050405020304" pitchFamily="18" charset="0"/>
                <a:ea typeface="Times New Roman"/>
                <a:cs typeface="+mj-cs"/>
                <a:sym typeface="Times New Roman"/>
              </a:rPr>
            </a:br>
            <a:endParaRPr sz="1600" dirty="0">
              <a:latin typeface="Times New Roman" panose="02020603050405020304" pitchFamily="18" charset="0"/>
              <a:ea typeface="Times New Roman"/>
              <a:cs typeface="+mj-cs"/>
              <a:sym typeface="Times New Roman"/>
            </a:endParaRPr>
          </a:p>
        </p:txBody>
      </p:sp>
      <p:sp>
        <p:nvSpPr>
          <p:cNvPr id="535" name="Google Shape;535;p22"/>
          <p:cNvSpPr txBox="1">
            <a:spLocks noGrp="1"/>
          </p:cNvSpPr>
          <p:nvPr>
            <p:ph type="ftr" idx="11"/>
          </p:nvPr>
        </p:nvSpPr>
        <p:spPr>
          <a:xfrm>
            <a:off x="812290" y="5797769"/>
            <a:ext cx="238811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ADD A FOOTER</a:t>
            </a:r>
            <a:endParaRPr/>
          </a:p>
        </p:txBody>
      </p:sp>
      <p:sp>
        <p:nvSpPr>
          <p:cNvPr id="536" name="Google Shape;536;p22"/>
          <p:cNvSpPr txBox="1">
            <a:spLocks noGrp="1"/>
          </p:cNvSpPr>
          <p:nvPr>
            <p:ph type="sldNum" idx="12"/>
          </p:nvPr>
        </p:nvSpPr>
        <p:spPr>
          <a:xfrm>
            <a:off x="10804358" y="5816819"/>
            <a:ext cx="549442"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22</a:t>
            </a:fld>
            <a:endParaRPr/>
          </a:p>
        </p:txBody>
      </p:sp>
      <p:sp>
        <p:nvSpPr>
          <p:cNvPr id="537" name="Google Shape;537;p22"/>
          <p:cNvSpPr txBox="1"/>
          <p:nvPr/>
        </p:nvSpPr>
        <p:spPr>
          <a:xfrm>
            <a:off x="6783572" y="3794014"/>
            <a:ext cx="5142614" cy="1887279"/>
          </a:xfrm>
          <a:prstGeom prst="rect">
            <a:avLst/>
          </a:prstGeom>
          <a:solidFill>
            <a:schemeClr val="lt1"/>
          </a:solidFill>
          <a:ln>
            <a:noFill/>
          </a:ln>
        </p:spPr>
        <p:txBody>
          <a:bodyPr spcFirstLastPara="1" wrap="square" lIns="91425" tIns="45700" rIns="91425" bIns="45700" anchor="ctr" anchorCtr="0">
            <a:normAutofit/>
          </a:bodyPr>
          <a:lstStyle/>
          <a:p>
            <a:pPr marL="0" marR="0" lvl="0" indent="0" algn="just" rtl="1">
              <a:lnSpc>
                <a:spcPct val="90000"/>
              </a:lnSpc>
              <a:spcBef>
                <a:spcPts val="0"/>
              </a:spcBef>
              <a:spcAft>
                <a:spcPts val="0"/>
              </a:spcAft>
              <a:buClr>
                <a:schemeClr val="accent1"/>
              </a:buClr>
              <a:buSzPts val="1600"/>
              <a:buFont typeface="Arial"/>
              <a:buNone/>
            </a:pPr>
            <a:r>
              <a:rPr lang="en-US" sz="1600" b="1" dirty="0" err="1">
                <a:solidFill>
                  <a:schemeClr val="accent1"/>
                </a:solidFill>
                <a:latin typeface="Times New Roman" panose="02020603050405020304" pitchFamily="18" charset="0"/>
                <a:ea typeface="Times New Roman"/>
                <a:cs typeface="Times New Roman" panose="02020603050405020304" pitchFamily="18" charset="0"/>
                <a:sym typeface="Times New Roman"/>
              </a:rPr>
              <a:t>التوصيات</a:t>
            </a:r>
            <a:r>
              <a:rPr lang="en-US" sz="1600" b="1" dirty="0">
                <a:solidFill>
                  <a:schemeClr val="accent1"/>
                </a:solidFill>
                <a:latin typeface="Times New Roman" panose="02020603050405020304" pitchFamily="18" charset="0"/>
                <a:ea typeface="Times New Roman"/>
                <a:cs typeface="Times New Roman" panose="02020603050405020304" pitchFamily="18" charset="0"/>
                <a:sym typeface="Times New Roman"/>
              </a:rPr>
              <a:t> </a:t>
            </a:r>
            <a:r>
              <a:rPr lang="en-US" sz="1600" b="1" dirty="0" err="1">
                <a:solidFill>
                  <a:schemeClr val="accent1"/>
                </a:solidFill>
                <a:latin typeface="Times New Roman" panose="02020603050405020304" pitchFamily="18" charset="0"/>
                <a:ea typeface="Times New Roman"/>
                <a:cs typeface="Times New Roman" panose="02020603050405020304" pitchFamily="18" charset="0"/>
                <a:sym typeface="Times New Roman"/>
              </a:rPr>
              <a:t>النهائية</a:t>
            </a:r>
            <a:r>
              <a:rPr lang="en-US" sz="1600" b="1" dirty="0">
                <a:solidFill>
                  <a:schemeClr val="accent1"/>
                </a:solidFill>
                <a:latin typeface="Times New Roman" panose="02020603050405020304" pitchFamily="18" charset="0"/>
                <a:ea typeface="Times New Roman"/>
                <a:cs typeface="Times New Roman" panose="02020603050405020304" pitchFamily="18" charset="0"/>
                <a:sym typeface="Times New Roman"/>
              </a:rPr>
              <a:t> : </a:t>
            </a:r>
            <a:r>
              <a:rPr lang="en-US" sz="1600" b="1" dirty="0" err="1">
                <a:solidFill>
                  <a:schemeClr val="accent1"/>
                </a:solidFill>
                <a:latin typeface="Times New Roman" panose="02020603050405020304" pitchFamily="18" charset="0"/>
                <a:ea typeface="Times New Roman"/>
                <a:cs typeface="Times New Roman" panose="02020603050405020304" pitchFamily="18" charset="0"/>
                <a:sym typeface="Times New Roman"/>
              </a:rPr>
              <a:t>بزيادة</a:t>
            </a:r>
            <a:r>
              <a:rPr lang="en-US" sz="1600" b="1" dirty="0">
                <a:solidFill>
                  <a:schemeClr val="accent1"/>
                </a:solidFill>
                <a:latin typeface="Times New Roman" panose="02020603050405020304" pitchFamily="18" charset="0"/>
                <a:ea typeface="Times New Roman"/>
                <a:cs typeface="Times New Roman" panose="02020603050405020304" pitchFamily="18" charset="0"/>
                <a:sym typeface="Times New Roman"/>
              </a:rPr>
              <a:t> </a:t>
            </a:r>
            <a:r>
              <a:rPr lang="en-US" sz="1600" b="1" dirty="0" err="1">
                <a:solidFill>
                  <a:schemeClr val="accent1"/>
                </a:solidFill>
                <a:latin typeface="Times New Roman" panose="02020603050405020304" pitchFamily="18" charset="0"/>
                <a:ea typeface="Times New Roman"/>
                <a:cs typeface="Times New Roman" panose="02020603050405020304" pitchFamily="18" charset="0"/>
                <a:sym typeface="Times New Roman"/>
              </a:rPr>
              <a:t>ميزانية</a:t>
            </a:r>
            <a:r>
              <a:rPr lang="en-US" sz="1600" b="1" dirty="0">
                <a:solidFill>
                  <a:schemeClr val="accent1"/>
                </a:solidFill>
                <a:latin typeface="Times New Roman" panose="02020603050405020304" pitchFamily="18" charset="0"/>
                <a:ea typeface="Times New Roman"/>
                <a:cs typeface="Times New Roman" panose="02020603050405020304" pitchFamily="18" charset="0"/>
                <a:sym typeface="Times New Roman"/>
              </a:rPr>
              <a:t> </a:t>
            </a:r>
            <a:r>
              <a:rPr lang="en-US" sz="1600" b="1" dirty="0" err="1">
                <a:solidFill>
                  <a:schemeClr val="accent1"/>
                </a:solidFill>
                <a:latin typeface="Times New Roman" panose="02020603050405020304" pitchFamily="18" charset="0"/>
                <a:ea typeface="Times New Roman"/>
                <a:cs typeface="Times New Roman" panose="02020603050405020304" pitchFamily="18" charset="0"/>
                <a:sym typeface="Times New Roman"/>
              </a:rPr>
              <a:t>الحملات</a:t>
            </a:r>
            <a:r>
              <a:rPr lang="en-US" sz="1600" b="1" dirty="0">
                <a:solidFill>
                  <a:schemeClr val="accent1"/>
                </a:solidFill>
                <a:latin typeface="Times New Roman" panose="02020603050405020304" pitchFamily="18" charset="0"/>
                <a:ea typeface="Times New Roman"/>
                <a:cs typeface="Times New Roman" panose="02020603050405020304" pitchFamily="18" charset="0"/>
                <a:sym typeface="Times New Roman"/>
              </a:rPr>
              <a:t> </a:t>
            </a:r>
            <a:r>
              <a:rPr lang="en-US" sz="1600" b="1" dirty="0" err="1">
                <a:solidFill>
                  <a:schemeClr val="accent1"/>
                </a:solidFill>
                <a:latin typeface="Times New Roman" panose="02020603050405020304" pitchFamily="18" charset="0"/>
                <a:ea typeface="Times New Roman"/>
                <a:cs typeface="Times New Roman" panose="02020603050405020304" pitchFamily="18" charset="0"/>
                <a:sym typeface="Times New Roman"/>
              </a:rPr>
              <a:t>الاعلانية</a:t>
            </a:r>
            <a:r>
              <a:rPr lang="en-US" sz="1600" b="1" dirty="0">
                <a:solidFill>
                  <a:schemeClr val="accent1"/>
                </a:solidFill>
                <a:latin typeface="Times New Roman" panose="02020603050405020304" pitchFamily="18" charset="0"/>
                <a:ea typeface="Times New Roman"/>
                <a:cs typeface="Times New Roman" panose="02020603050405020304" pitchFamily="18" charset="0"/>
                <a:sym typeface="Times New Roman"/>
              </a:rPr>
              <a:t> , </a:t>
            </a:r>
            <a:r>
              <a:rPr lang="en-US" sz="1600" b="1" dirty="0" err="1">
                <a:solidFill>
                  <a:schemeClr val="accent1"/>
                </a:solidFill>
                <a:latin typeface="Times New Roman" panose="02020603050405020304" pitchFamily="18" charset="0"/>
                <a:ea typeface="Times New Roman"/>
                <a:cs typeface="Times New Roman" panose="02020603050405020304" pitchFamily="18" charset="0"/>
                <a:sym typeface="Times New Roman"/>
              </a:rPr>
              <a:t>وزيادة</a:t>
            </a:r>
            <a:r>
              <a:rPr lang="en-US" sz="1600" b="1" dirty="0">
                <a:solidFill>
                  <a:schemeClr val="accent1"/>
                </a:solidFill>
                <a:latin typeface="Times New Roman" panose="02020603050405020304" pitchFamily="18" charset="0"/>
                <a:ea typeface="Times New Roman"/>
                <a:cs typeface="Times New Roman" panose="02020603050405020304" pitchFamily="18" charset="0"/>
                <a:sym typeface="Times New Roman"/>
              </a:rPr>
              <a:t> </a:t>
            </a:r>
            <a:r>
              <a:rPr lang="en-US" sz="1600" b="1" dirty="0" err="1">
                <a:solidFill>
                  <a:schemeClr val="accent1"/>
                </a:solidFill>
                <a:latin typeface="Times New Roman" panose="02020603050405020304" pitchFamily="18" charset="0"/>
                <a:ea typeface="Times New Roman"/>
                <a:cs typeface="Times New Roman" panose="02020603050405020304" pitchFamily="18" charset="0"/>
                <a:sym typeface="Times New Roman"/>
              </a:rPr>
              <a:t>ميزانية</a:t>
            </a:r>
            <a:r>
              <a:rPr lang="en-US" sz="1600" b="1" dirty="0">
                <a:solidFill>
                  <a:schemeClr val="accent1"/>
                </a:solidFill>
                <a:latin typeface="Times New Roman" panose="02020603050405020304" pitchFamily="18" charset="0"/>
                <a:ea typeface="Times New Roman"/>
                <a:cs typeface="Times New Roman" panose="02020603050405020304" pitchFamily="18" charset="0"/>
                <a:sym typeface="Times New Roman"/>
              </a:rPr>
              <a:t> </a:t>
            </a:r>
            <a:r>
              <a:rPr lang="en-US" sz="1600" b="1" dirty="0" err="1">
                <a:solidFill>
                  <a:schemeClr val="accent1"/>
                </a:solidFill>
                <a:latin typeface="Times New Roman" panose="02020603050405020304" pitchFamily="18" charset="0"/>
                <a:ea typeface="Times New Roman"/>
                <a:cs typeface="Times New Roman" panose="02020603050405020304" pitchFamily="18" charset="0"/>
                <a:sym typeface="Times New Roman"/>
              </a:rPr>
              <a:t>الاستثمار</a:t>
            </a:r>
            <a:r>
              <a:rPr lang="en-US" sz="1600" b="1" dirty="0">
                <a:solidFill>
                  <a:schemeClr val="accent1"/>
                </a:solidFill>
                <a:latin typeface="Times New Roman" panose="02020603050405020304" pitchFamily="18" charset="0"/>
                <a:ea typeface="Times New Roman"/>
                <a:cs typeface="Times New Roman" panose="02020603050405020304" pitchFamily="18" charset="0"/>
                <a:sym typeface="Times New Roman"/>
              </a:rPr>
              <a:t> </a:t>
            </a:r>
            <a:r>
              <a:rPr lang="en-US" sz="1600" b="1" dirty="0" err="1">
                <a:solidFill>
                  <a:schemeClr val="accent1"/>
                </a:solidFill>
                <a:latin typeface="Times New Roman" panose="02020603050405020304" pitchFamily="18" charset="0"/>
                <a:ea typeface="Times New Roman"/>
                <a:cs typeface="Times New Roman" panose="02020603050405020304" pitchFamily="18" charset="0"/>
                <a:sym typeface="Times New Roman"/>
              </a:rPr>
              <a:t>في</a:t>
            </a:r>
            <a:r>
              <a:rPr lang="ar-EG" sz="1600" b="1" dirty="0">
                <a:solidFill>
                  <a:schemeClr val="accent1"/>
                </a:solidFill>
                <a:latin typeface="Times New Roman" panose="02020603050405020304" pitchFamily="18" charset="0"/>
                <a:ea typeface="Times New Roman"/>
                <a:cs typeface="Times New Roman" panose="02020603050405020304" pitchFamily="18" charset="0"/>
                <a:sym typeface="Times New Roman"/>
              </a:rPr>
              <a:t> </a:t>
            </a:r>
            <a:r>
              <a:rPr lang="en-US" sz="1600" b="1" dirty="0">
                <a:solidFill>
                  <a:schemeClr val="accent1"/>
                </a:solidFill>
                <a:latin typeface="Times New Roman" panose="02020603050405020304" pitchFamily="18" charset="0"/>
                <a:ea typeface="Times New Roman"/>
                <a:cs typeface="Times New Roman" panose="02020603050405020304" pitchFamily="18" charset="0"/>
                <a:sym typeface="Times New Roman"/>
              </a:rPr>
              <a:t> visual </a:t>
            </a:r>
            <a:r>
              <a:rPr lang="en-US" sz="1600" b="1" dirty="0" err="1">
                <a:solidFill>
                  <a:schemeClr val="accent1"/>
                </a:solidFill>
                <a:latin typeface="Times New Roman" panose="02020603050405020304" pitchFamily="18" charset="0"/>
                <a:ea typeface="Times New Roman"/>
                <a:cs typeface="Times New Roman" panose="02020603050405020304" pitchFamily="18" charset="0"/>
                <a:sym typeface="Times New Roman"/>
              </a:rPr>
              <a:t>contentلأستمرار</a:t>
            </a:r>
            <a:r>
              <a:rPr lang="en-US" sz="1600" b="1" dirty="0">
                <a:solidFill>
                  <a:schemeClr val="accent1"/>
                </a:solidFill>
                <a:latin typeface="Times New Roman" panose="02020603050405020304" pitchFamily="18" charset="0"/>
                <a:ea typeface="Times New Roman"/>
                <a:cs typeface="Times New Roman" panose="02020603050405020304" pitchFamily="18" charset="0"/>
                <a:sym typeface="Times New Roman"/>
              </a:rPr>
              <a:t> </a:t>
            </a:r>
            <a:r>
              <a:rPr lang="en-US" sz="1600" b="1" dirty="0" err="1">
                <a:solidFill>
                  <a:schemeClr val="accent1"/>
                </a:solidFill>
                <a:latin typeface="Times New Roman" panose="02020603050405020304" pitchFamily="18" charset="0"/>
                <a:ea typeface="Times New Roman"/>
                <a:cs typeface="Times New Roman" panose="02020603050405020304" pitchFamily="18" charset="0"/>
                <a:sym typeface="Times New Roman"/>
              </a:rPr>
              <a:t>نمو</a:t>
            </a:r>
            <a:r>
              <a:rPr lang="en-US" sz="1600" b="1" dirty="0">
                <a:solidFill>
                  <a:schemeClr val="accent1"/>
                </a:solidFill>
                <a:latin typeface="Times New Roman" panose="02020603050405020304" pitchFamily="18" charset="0"/>
                <a:ea typeface="Times New Roman"/>
                <a:cs typeface="Times New Roman" panose="02020603050405020304" pitchFamily="18" charset="0"/>
                <a:sym typeface="Times New Roman"/>
              </a:rPr>
              <a:t> </a:t>
            </a:r>
            <a:r>
              <a:rPr lang="en-US" sz="1600" b="1" dirty="0" err="1">
                <a:solidFill>
                  <a:schemeClr val="accent1"/>
                </a:solidFill>
                <a:latin typeface="Times New Roman" panose="02020603050405020304" pitchFamily="18" charset="0"/>
                <a:ea typeface="Times New Roman"/>
                <a:cs typeface="Times New Roman" panose="02020603050405020304" pitchFamily="18" charset="0"/>
                <a:sym typeface="Times New Roman"/>
              </a:rPr>
              <a:t>أعمال</a:t>
            </a:r>
            <a:r>
              <a:rPr lang="en-US" sz="1600" b="1" dirty="0">
                <a:solidFill>
                  <a:schemeClr val="accent1"/>
                </a:solidFill>
                <a:latin typeface="Times New Roman" panose="02020603050405020304" pitchFamily="18" charset="0"/>
                <a:ea typeface="Times New Roman"/>
                <a:cs typeface="Times New Roman" panose="02020603050405020304" pitchFamily="18" charset="0"/>
                <a:sym typeface="Times New Roman"/>
              </a:rPr>
              <a:t> </a:t>
            </a:r>
            <a:r>
              <a:rPr lang="en-US" sz="1600" b="1" dirty="0" err="1">
                <a:solidFill>
                  <a:schemeClr val="accent1"/>
                </a:solidFill>
                <a:latin typeface="Times New Roman" panose="02020603050405020304" pitchFamily="18" charset="0"/>
                <a:ea typeface="Times New Roman"/>
                <a:cs typeface="Times New Roman" panose="02020603050405020304" pitchFamily="18" charset="0"/>
                <a:sym typeface="Times New Roman"/>
              </a:rPr>
              <a:t>المكتب</a:t>
            </a:r>
            <a:r>
              <a:rPr lang="en-US" sz="1600" b="1" dirty="0">
                <a:solidFill>
                  <a:schemeClr val="accent1"/>
                </a:solidFill>
                <a:latin typeface="Times New Roman" panose="02020603050405020304" pitchFamily="18" charset="0"/>
                <a:ea typeface="Times New Roman"/>
                <a:cs typeface="Times New Roman" panose="02020603050405020304" pitchFamily="18" charset="0"/>
                <a:sym typeface="Times New Roman"/>
              </a:rPr>
              <a:t> </a:t>
            </a:r>
            <a:r>
              <a:rPr lang="en-US" sz="1600" b="1" dirty="0" err="1">
                <a:solidFill>
                  <a:schemeClr val="accent1"/>
                </a:solidFill>
                <a:latin typeface="Times New Roman" panose="02020603050405020304" pitchFamily="18" charset="0"/>
                <a:ea typeface="Times New Roman"/>
                <a:cs typeface="Times New Roman" panose="02020603050405020304" pitchFamily="18" charset="0"/>
                <a:sym typeface="Times New Roman"/>
              </a:rPr>
              <a:t>السياحي</a:t>
            </a:r>
            <a:endParaRPr sz="1600" b="1" dirty="0">
              <a:solidFill>
                <a:schemeClr val="accent1"/>
              </a:solidFill>
              <a:latin typeface="Times New Roman" panose="02020603050405020304" pitchFamily="18" charset="0"/>
              <a:ea typeface="Times New Roman"/>
              <a:cs typeface="Times New Roman" panose="02020603050405020304" pitchFamily="18" charset="0"/>
              <a:sym typeface="Times New Roman"/>
            </a:endParaRPr>
          </a:p>
        </p:txBody>
      </p:sp>
      <p:pic>
        <p:nvPicPr>
          <p:cNvPr id="538" name="Google Shape;538;p22"/>
          <p:cNvPicPr preferRelativeResize="0"/>
          <p:nvPr/>
        </p:nvPicPr>
        <p:blipFill rotWithShape="1">
          <a:blip r:embed="rId3">
            <a:alphaModFix/>
          </a:blip>
          <a:srcRect/>
          <a:stretch/>
        </p:blipFill>
        <p:spPr>
          <a:xfrm>
            <a:off x="0" y="38998"/>
            <a:ext cx="3823063" cy="4776651"/>
          </a:xfrm>
          <a:prstGeom prst="rect">
            <a:avLst/>
          </a:prstGeom>
          <a:noFill/>
          <a:ln>
            <a:noFill/>
          </a:ln>
        </p:spPr>
      </p:pic>
      <p:pic>
        <p:nvPicPr>
          <p:cNvPr id="539" name="Google Shape;539;p22"/>
          <p:cNvPicPr preferRelativeResize="0"/>
          <p:nvPr/>
        </p:nvPicPr>
        <p:blipFill rotWithShape="1">
          <a:blip r:embed="rId4">
            <a:alphaModFix/>
          </a:blip>
          <a:srcRect/>
          <a:stretch/>
        </p:blipFill>
        <p:spPr>
          <a:xfrm>
            <a:off x="3760268" y="38998"/>
            <a:ext cx="2718909" cy="477665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43"/>
        <p:cNvGrpSpPr/>
        <p:nvPr/>
      </p:nvGrpSpPr>
      <p:grpSpPr>
        <a:xfrm>
          <a:off x="0" y="0"/>
          <a:ext cx="0" cy="0"/>
          <a:chOff x="0" y="0"/>
          <a:chExt cx="0" cy="0"/>
        </a:xfrm>
      </p:grpSpPr>
      <p:sp>
        <p:nvSpPr>
          <p:cNvPr id="544" name="Google Shape;544;p23"/>
          <p:cNvSpPr txBox="1">
            <a:spLocks noGrp="1"/>
          </p:cNvSpPr>
          <p:nvPr>
            <p:ph type="title"/>
          </p:nvPr>
        </p:nvSpPr>
        <p:spPr>
          <a:xfrm>
            <a:off x="649481" y="174376"/>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4000"/>
              <a:buFont typeface="Century Gothic"/>
              <a:buNone/>
            </a:pPr>
            <a:r>
              <a:rPr lang="en-US"/>
              <a:t>THANK YOU!</a:t>
            </a:r>
            <a:endParaRPr/>
          </a:p>
        </p:txBody>
      </p:sp>
      <p:pic>
        <p:nvPicPr>
          <p:cNvPr id="545" name="Google Shape;545;p23"/>
          <p:cNvPicPr preferRelativeResize="0"/>
          <p:nvPr/>
        </p:nvPicPr>
        <p:blipFill rotWithShape="1">
          <a:blip r:embed="rId3">
            <a:alphaModFix/>
          </a:blip>
          <a:srcRect/>
          <a:stretch/>
        </p:blipFill>
        <p:spPr>
          <a:xfrm>
            <a:off x="0" y="1330574"/>
            <a:ext cx="12192000" cy="552742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Google Shape;336;p3"/>
          <p:cNvSpPr txBox="1">
            <a:spLocks noGrp="1"/>
          </p:cNvSpPr>
          <p:nvPr>
            <p:ph type="ctrTitle"/>
          </p:nvPr>
        </p:nvSpPr>
        <p:spPr>
          <a:xfrm>
            <a:off x="812290" y="288320"/>
            <a:ext cx="9144000" cy="655621"/>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accent1"/>
              </a:buClr>
              <a:buSzPts val="4000"/>
              <a:buFont typeface="Century Gothic"/>
              <a:buNone/>
            </a:pPr>
            <a:r>
              <a:rPr lang="en-US"/>
              <a:t>What is service?</a:t>
            </a:r>
            <a:endParaRPr/>
          </a:p>
        </p:txBody>
      </p:sp>
      <p:sp>
        <p:nvSpPr>
          <p:cNvPr id="337" name="Google Shape;337;p3"/>
          <p:cNvSpPr txBox="1">
            <a:spLocks noGrp="1"/>
          </p:cNvSpPr>
          <p:nvPr>
            <p:ph type="subTitle" idx="1"/>
          </p:nvPr>
        </p:nvSpPr>
        <p:spPr>
          <a:xfrm>
            <a:off x="391416" y="1277006"/>
            <a:ext cx="6843278" cy="2078261"/>
          </a:xfrm>
          <a:prstGeom prst="rect">
            <a:avLst/>
          </a:prstGeom>
          <a:noFill/>
          <a:ln>
            <a:noFill/>
          </a:ln>
        </p:spPr>
        <p:txBody>
          <a:bodyPr spcFirstLastPara="1" wrap="square" lIns="91425" tIns="45700" rIns="91425" bIns="45700" anchor="t" anchorCtr="0">
            <a:noAutofit/>
          </a:bodyPr>
          <a:lstStyle/>
          <a:p>
            <a:pPr marL="0" lvl="0" indent="0" algn="r" rtl="1">
              <a:lnSpc>
                <a:spcPct val="90000"/>
              </a:lnSpc>
              <a:spcBef>
                <a:spcPts val="0"/>
              </a:spcBef>
              <a:spcAft>
                <a:spcPts val="0"/>
              </a:spcAft>
              <a:buClr>
                <a:schemeClr val="accent1"/>
              </a:buClr>
              <a:buSzPts val="1600"/>
              <a:buNone/>
            </a:pPr>
            <a:r>
              <a:rPr lang="en-US" sz="1600">
                <a:latin typeface="Times New Roman"/>
                <a:ea typeface="Times New Roman"/>
                <a:cs typeface="Times New Roman"/>
                <a:sym typeface="Times New Roman"/>
              </a:rPr>
              <a:t>خدمة رحلات سياحية لوادي الريان وقرية تونس في الفيوم, الخدمة نوعين </a:t>
            </a:r>
            <a:endParaRPr/>
          </a:p>
          <a:p>
            <a:pPr marL="742950" lvl="1" indent="-285750" algn="r" rtl="1">
              <a:lnSpc>
                <a:spcPct val="90000"/>
              </a:lnSpc>
              <a:spcBef>
                <a:spcPts val="500"/>
              </a:spcBef>
              <a:spcAft>
                <a:spcPts val="0"/>
              </a:spcAft>
              <a:buClr>
                <a:schemeClr val="accent1"/>
              </a:buClr>
              <a:buSzPts val="1800"/>
              <a:buFont typeface="Arial"/>
              <a:buChar char="•"/>
            </a:pPr>
            <a:r>
              <a:rPr lang="en-US" sz="1800">
                <a:latin typeface="Times New Roman"/>
                <a:ea typeface="Times New Roman"/>
                <a:cs typeface="Times New Roman"/>
                <a:sym typeface="Times New Roman"/>
              </a:rPr>
              <a:t>خدمة اليوم الواحد </a:t>
            </a:r>
            <a:endParaRPr/>
          </a:p>
          <a:p>
            <a:pPr marL="742950" lvl="1" indent="-285750" algn="r" rtl="1">
              <a:lnSpc>
                <a:spcPct val="90000"/>
              </a:lnSpc>
              <a:spcBef>
                <a:spcPts val="500"/>
              </a:spcBef>
              <a:spcAft>
                <a:spcPts val="0"/>
              </a:spcAft>
              <a:buClr>
                <a:schemeClr val="accent1"/>
              </a:buClr>
              <a:buSzPts val="1800"/>
              <a:buFont typeface="Arial"/>
              <a:buChar char="•"/>
            </a:pPr>
            <a:r>
              <a:rPr lang="en-US" sz="1800">
                <a:latin typeface="Times New Roman"/>
                <a:ea typeface="Times New Roman"/>
                <a:cs typeface="Times New Roman"/>
                <a:sym typeface="Times New Roman"/>
              </a:rPr>
              <a:t>خدمة حجز برنامج بأقامة محددة </a:t>
            </a:r>
            <a:endParaRPr/>
          </a:p>
        </p:txBody>
      </p:sp>
      <p:sp>
        <p:nvSpPr>
          <p:cNvPr id="338" name="Google Shape;338;p3"/>
          <p:cNvSpPr txBox="1">
            <a:spLocks noGrp="1"/>
          </p:cNvSpPr>
          <p:nvPr>
            <p:ph type="sldNum" idx="12"/>
          </p:nvPr>
        </p:nvSpPr>
        <p:spPr>
          <a:xfrm>
            <a:off x="10804358" y="5816819"/>
            <a:ext cx="549442"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3</a:t>
            </a:fld>
            <a:endParaRPr/>
          </a:p>
        </p:txBody>
      </p:sp>
      <p:sp>
        <p:nvSpPr>
          <p:cNvPr id="339" name="Google Shape;339;p3"/>
          <p:cNvSpPr/>
          <p:nvPr/>
        </p:nvSpPr>
        <p:spPr>
          <a:xfrm>
            <a:off x="912411" y="1546699"/>
            <a:ext cx="3266183" cy="159488"/>
          </a:xfrm>
          <a:prstGeom prst="roundRect">
            <a:avLst>
              <a:gd name="adj" fmla="val 16667"/>
            </a:avLst>
          </a:pr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40" name="Google Shape;340;p3"/>
          <p:cNvSpPr/>
          <p:nvPr/>
        </p:nvSpPr>
        <p:spPr>
          <a:xfrm>
            <a:off x="912410" y="958249"/>
            <a:ext cx="3708228" cy="113770"/>
          </a:xfrm>
          <a:prstGeom prst="roundRect">
            <a:avLst>
              <a:gd name="adj" fmla="val 16667"/>
            </a:avLst>
          </a:prstGeom>
          <a:gradFill>
            <a:gsLst>
              <a:gs pos="0">
                <a:schemeClr val="accent1"/>
              </a:gs>
              <a:gs pos="12000">
                <a:schemeClr val="accent1"/>
              </a:gs>
              <a:gs pos="100000">
                <a:schemeClr val="accent3"/>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41" name="Google Shape;341;p3"/>
          <p:cNvSpPr txBox="1"/>
          <p:nvPr/>
        </p:nvSpPr>
        <p:spPr>
          <a:xfrm>
            <a:off x="391416" y="2973006"/>
            <a:ext cx="5660571" cy="2078261"/>
          </a:xfrm>
          <a:prstGeom prst="rect">
            <a:avLst/>
          </a:prstGeom>
          <a:noFill/>
          <a:ln>
            <a:noFill/>
          </a:ln>
        </p:spPr>
        <p:txBody>
          <a:bodyPr spcFirstLastPara="1" wrap="square" lIns="91425" tIns="45700" rIns="91425" bIns="45700" anchor="t" anchorCtr="0">
            <a:noAutofit/>
          </a:bodyPr>
          <a:lstStyle/>
          <a:p>
            <a:pPr marL="0" marR="0" lvl="0" indent="0" algn="ctr" rtl="1">
              <a:lnSpc>
                <a:spcPct val="90000"/>
              </a:lnSpc>
              <a:spcBef>
                <a:spcPts val="0"/>
              </a:spcBef>
              <a:spcAft>
                <a:spcPts val="0"/>
              </a:spcAft>
              <a:buClr>
                <a:schemeClr val="accent1"/>
              </a:buClr>
              <a:buSzPts val="1800"/>
              <a:buFont typeface="Arial"/>
              <a:buNone/>
            </a:pPr>
            <a:r>
              <a:rPr lang="en-US" sz="1800" b="1" i="0">
                <a:solidFill>
                  <a:schemeClr val="accent1"/>
                </a:solidFill>
                <a:latin typeface="Times New Roman"/>
                <a:ea typeface="Times New Roman"/>
                <a:cs typeface="Times New Roman"/>
                <a:sym typeface="Times New Roman"/>
              </a:rPr>
              <a:t>الرؤية: </a:t>
            </a:r>
            <a:endParaRPr sz="1800" b="1" i="0">
              <a:solidFill>
                <a:schemeClr val="accent1"/>
              </a:solidFill>
              <a:latin typeface="Times New Roman"/>
              <a:ea typeface="Times New Roman"/>
              <a:cs typeface="Times New Roman"/>
              <a:sym typeface="Times New Roman"/>
            </a:endParaRPr>
          </a:p>
          <a:p>
            <a:pPr marL="0" marR="0" lvl="0" indent="0" algn="r" rtl="1">
              <a:lnSpc>
                <a:spcPct val="90000"/>
              </a:lnSpc>
              <a:spcBef>
                <a:spcPts val="1000"/>
              </a:spcBef>
              <a:spcAft>
                <a:spcPts val="0"/>
              </a:spcAft>
              <a:buClr>
                <a:schemeClr val="accent1"/>
              </a:buClr>
              <a:buSzPts val="1600"/>
              <a:buFont typeface="Arial"/>
              <a:buNone/>
            </a:pPr>
            <a:r>
              <a:rPr lang="en-US" sz="1600" b="1" i="0">
                <a:solidFill>
                  <a:schemeClr val="accent1"/>
                </a:solidFill>
                <a:latin typeface="Times New Roman"/>
                <a:ea typeface="Times New Roman"/>
                <a:cs typeface="Times New Roman"/>
                <a:sym typeface="Times New Roman"/>
              </a:rPr>
              <a:t>أن تصبح سفاري غزاله في تقديم رحلات السفاري في الفيوم من خلال توفير تجارب سياحية متميزة ومتخصصه تجمع بين الراحة والمغامرة  والاستمتاع بالطبيعة ونطمح إلى بناء علاقات مستدامة مع عملائنا، قائمة على الثقة والجودة العالية في تقديم الخدمات</a:t>
            </a:r>
            <a:endParaRPr/>
          </a:p>
        </p:txBody>
      </p:sp>
      <p:sp>
        <p:nvSpPr>
          <p:cNvPr id="342" name="Google Shape;342;p3"/>
          <p:cNvSpPr txBox="1"/>
          <p:nvPr/>
        </p:nvSpPr>
        <p:spPr>
          <a:xfrm>
            <a:off x="6302827" y="2973007"/>
            <a:ext cx="5497757" cy="2078261"/>
          </a:xfrm>
          <a:prstGeom prst="rect">
            <a:avLst/>
          </a:prstGeom>
          <a:noFill/>
          <a:ln>
            <a:noFill/>
          </a:ln>
        </p:spPr>
        <p:txBody>
          <a:bodyPr spcFirstLastPara="1" wrap="square" lIns="91425" tIns="45700" rIns="91425" bIns="45700" anchor="t" anchorCtr="0">
            <a:noAutofit/>
          </a:bodyPr>
          <a:lstStyle/>
          <a:p>
            <a:pPr marL="0" marR="0" lvl="0" indent="0" algn="ctr" rtl="1">
              <a:lnSpc>
                <a:spcPct val="90000"/>
              </a:lnSpc>
              <a:spcBef>
                <a:spcPts val="0"/>
              </a:spcBef>
              <a:spcAft>
                <a:spcPts val="0"/>
              </a:spcAft>
              <a:buClr>
                <a:schemeClr val="accent1"/>
              </a:buClr>
              <a:buSzPts val="1800"/>
              <a:buFont typeface="Arial"/>
              <a:buNone/>
            </a:pPr>
            <a:r>
              <a:rPr lang="en-US" sz="1800" b="1" i="0">
                <a:solidFill>
                  <a:schemeClr val="accent1"/>
                </a:solidFill>
                <a:latin typeface="Times New Roman"/>
                <a:ea typeface="Times New Roman"/>
                <a:cs typeface="Times New Roman"/>
                <a:sym typeface="Times New Roman"/>
              </a:rPr>
              <a:t>الرسالة: </a:t>
            </a:r>
            <a:endParaRPr sz="1800" b="1" i="0">
              <a:solidFill>
                <a:schemeClr val="accent1"/>
              </a:solidFill>
              <a:latin typeface="Times New Roman"/>
              <a:ea typeface="Times New Roman"/>
              <a:cs typeface="Times New Roman"/>
              <a:sym typeface="Times New Roman"/>
            </a:endParaRPr>
          </a:p>
          <a:p>
            <a:pPr marL="0" marR="0" lvl="0" indent="0" algn="r" rtl="1">
              <a:lnSpc>
                <a:spcPct val="90000"/>
              </a:lnSpc>
              <a:spcBef>
                <a:spcPts val="1000"/>
              </a:spcBef>
              <a:spcAft>
                <a:spcPts val="0"/>
              </a:spcAft>
              <a:buClr>
                <a:schemeClr val="accent1"/>
              </a:buClr>
              <a:buSzPts val="1600"/>
              <a:buFont typeface="Arial"/>
              <a:buNone/>
            </a:pPr>
            <a:r>
              <a:rPr lang="en-US" sz="1600" b="1" i="0">
                <a:solidFill>
                  <a:schemeClr val="accent1"/>
                </a:solidFill>
                <a:latin typeface="Times New Roman"/>
                <a:ea typeface="Times New Roman"/>
                <a:cs typeface="Times New Roman"/>
                <a:sym typeface="Times New Roman"/>
              </a:rPr>
              <a:t>نسعى لتقديم أفضل تجربة ممكنة تعتمد على خبرتنا الطويلة في مجال تنظيم رحلات السفاري، مع الحفاظ على أعلى مستويات الراحة والمغامرة في كل برنامج وتقديم برامج متنوعة تناسب كافة الأذواق سواء كانت إقامة فاخرة متعددة الليالي أو رحلات يومية سريعة للاستمتاع بالطبيعة والعودة إلى المنزل.</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4"/>
          <p:cNvSpPr/>
          <p:nvPr/>
        </p:nvSpPr>
        <p:spPr>
          <a:xfrm>
            <a:off x="6900388" y="1711842"/>
            <a:ext cx="3903970" cy="184371"/>
          </a:xfrm>
          <a:prstGeom prst="roundRect">
            <a:avLst>
              <a:gd name="adj" fmla="val 16667"/>
            </a:avLst>
          </a:pr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pic>
        <p:nvPicPr>
          <p:cNvPr id="348" name="Google Shape;348;p4"/>
          <p:cNvPicPr preferRelativeResize="0">
            <a:picLocks noGrp="1"/>
          </p:cNvPicPr>
          <p:nvPr>
            <p:ph type="pic" idx="2"/>
          </p:nvPr>
        </p:nvPicPr>
        <p:blipFill rotWithShape="1">
          <a:blip r:embed="rId3">
            <a:alphaModFix/>
          </a:blip>
          <a:srcRect l="14902" r="14902"/>
          <a:stretch/>
        </p:blipFill>
        <p:spPr>
          <a:xfrm>
            <a:off x="1396781" y="0"/>
            <a:ext cx="3894833" cy="5656330"/>
          </a:xfrm>
          <a:prstGeom prst="rect">
            <a:avLst/>
          </a:prstGeom>
          <a:noFill/>
          <a:ln>
            <a:noFill/>
          </a:ln>
        </p:spPr>
      </p:pic>
      <p:sp>
        <p:nvSpPr>
          <p:cNvPr id="349" name="Google Shape;349;p4"/>
          <p:cNvSpPr txBox="1">
            <a:spLocks noGrp="1"/>
          </p:cNvSpPr>
          <p:nvPr>
            <p:ph type="title"/>
          </p:nvPr>
        </p:nvSpPr>
        <p:spPr>
          <a:xfrm>
            <a:off x="7134305" y="196334"/>
            <a:ext cx="4503295" cy="78263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4000"/>
              <a:buFont typeface="Century Gothic"/>
              <a:buNone/>
            </a:pPr>
            <a:r>
              <a:rPr lang="en-US"/>
              <a:t>SWOT Analysis</a:t>
            </a:r>
            <a:endParaRPr/>
          </a:p>
        </p:txBody>
      </p:sp>
      <p:sp>
        <p:nvSpPr>
          <p:cNvPr id="350" name="Google Shape;350;p4"/>
          <p:cNvSpPr txBox="1">
            <a:spLocks noGrp="1"/>
          </p:cNvSpPr>
          <p:nvPr>
            <p:ph type="ftr" idx="11"/>
          </p:nvPr>
        </p:nvSpPr>
        <p:spPr>
          <a:xfrm>
            <a:off x="812290" y="5797769"/>
            <a:ext cx="3908793"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ADD A FOOTER</a:t>
            </a:r>
            <a:endParaRPr/>
          </a:p>
        </p:txBody>
      </p:sp>
      <p:sp>
        <p:nvSpPr>
          <p:cNvPr id="351" name="Google Shape;351;p4"/>
          <p:cNvSpPr txBox="1">
            <a:spLocks noGrp="1"/>
          </p:cNvSpPr>
          <p:nvPr>
            <p:ph type="body" idx="3"/>
          </p:nvPr>
        </p:nvSpPr>
        <p:spPr>
          <a:xfrm>
            <a:off x="6008343" y="1238693"/>
            <a:ext cx="3143692" cy="4672898"/>
          </a:xfrm>
          <a:prstGeom prst="rect">
            <a:avLst/>
          </a:prstGeom>
          <a:noFill/>
          <a:ln>
            <a:noFill/>
          </a:ln>
        </p:spPr>
        <p:txBody>
          <a:bodyPr spcFirstLastPara="1" wrap="square" lIns="91425" tIns="45700" rIns="91425" bIns="45700" anchor="t" anchorCtr="0">
            <a:noAutofit/>
          </a:bodyPr>
          <a:lstStyle/>
          <a:p>
            <a:pPr marL="0" marR="0" lvl="0" indent="0" algn="ctr" rtl="0">
              <a:lnSpc>
                <a:spcPct val="107000"/>
              </a:lnSpc>
              <a:spcBef>
                <a:spcPts val="0"/>
              </a:spcBef>
              <a:spcAft>
                <a:spcPts val="0"/>
              </a:spcAft>
              <a:buSzPts val="1600"/>
              <a:buNone/>
            </a:pPr>
            <a:r>
              <a:rPr lang="en-US" sz="1600" b="1">
                <a:solidFill>
                  <a:schemeClr val="accent1"/>
                </a:solidFill>
                <a:latin typeface="Calibri"/>
                <a:ea typeface="Calibri"/>
                <a:cs typeface="Calibri"/>
                <a:sym typeface="Calibri"/>
              </a:rPr>
              <a:t>1.Strenghs</a:t>
            </a:r>
            <a:endParaRPr sz="1600">
              <a:solidFill>
                <a:schemeClr val="accent1"/>
              </a:solidFill>
              <a:latin typeface="Calibri"/>
              <a:ea typeface="Calibri"/>
              <a:cs typeface="Calibri"/>
              <a:sym typeface="Calibri"/>
            </a:endParaRPr>
          </a:p>
          <a:p>
            <a:pPr marL="342900" marR="0" lvl="0" indent="-342900" algn="r" rtl="1">
              <a:lnSpc>
                <a:spcPct val="150000"/>
              </a:lnSpc>
              <a:spcBef>
                <a:spcPts val="800"/>
              </a:spcBef>
              <a:spcAft>
                <a:spcPts val="0"/>
              </a:spcAft>
              <a:buSzPts val="1500"/>
              <a:buFont typeface="Noto Sans Symbols"/>
              <a:buChar char="∙"/>
            </a:pPr>
            <a:r>
              <a:rPr lang="en-US" sz="1500">
                <a:latin typeface="Times New Roman"/>
                <a:ea typeface="Times New Roman"/>
                <a:cs typeface="Times New Roman"/>
                <a:sym typeface="Times New Roman"/>
              </a:rPr>
              <a:t>تنوع البرامج : المكتب بيقدم نوعين من الرحلات, واحدة لليوم الواحد والأخرى مع إقامة فاخرة, هذا التنوع يسمح لنا في استهداف أكثر من شريحه, وهذا معزز لفرصة كسب العميل.</a:t>
            </a:r>
            <a:endParaRPr sz="1500">
              <a:latin typeface="Times New Roman"/>
              <a:ea typeface="Times New Roman"/>
              <a:cs typeface="Times New Roman"/>
              <a:sym typeface="Times New Roman"/>
            </a:endParaRPr>
          </a:p>
          <a:p>
            <a:pPr marL="342900" marR="0" lvl="0" indent="-342900" algn="r" rtl="1">
              <a:lnSpc>
                <a:spcPct val="150000"/>
              </a:lnSpc>
              <a:spcBef>
                <a:spcPts val="800"/>
              </a:spcBef>
              <a:spcAft>
                <a:spcPts val="0"/>
              </a:spcAft>
              <a:buSzPts val="1500"/>
              <a:buFont typeface="Noto Sans Symbols"/>
              <a:buChar char="∙"/>
            </a:pPr>
            <a:r>
              <a:rPr lang="en-US" sz="1500">
                <a:latin typeface="Times New Roman"/>
                <a:ea typeface="Times New Roman"/>
                <a:cs typeface="Times New Roman"/>
                <a:sym typeface="Times New Roman"/>
              </a:rPr>
              <a:t>لدى المكتب خبرة طويلة مقارنة ببعض المنافسين في اعداد وتنظيم البرامج من كلا النوعيين</a:t>
            </a:r>
            <a:endParaRPr sz="1500">
              <a:latin typeface="Times New Roman"/>
              <a:ea typeface="Times New Roman"/>
              <a:cs typeface="Times New Roman"/>
              <a:sym typeface="Times New Roman"/>
            </a:endParaRPr>
          </a:p>
          <a:p>
            <a:pPr marL="342900" marR="0" lvl="0" indent="-342900" algn="r" rtl="1">
              <a:lnSpc>
                <a:spcPct val="150000"/>
              </a:lnSpc>
              <a:spcBef>
                <a:spcPts val="800"/>
              </a:spcBef>
              <a:spcAft>
                <a:spcPts val="0"/>
              </a:spcAft>
              <a:buSzPts val="1500"/>
              <a:buFont typeface="Noto Sans Symbols"/>
              <a:buChar char="∙"/>
            </a:pPr>
            <a:r>
              <a:rPr lang="en-US" sz="1500">
                <a:latin typeface="Times New Roman"/>
                <a:ea typeface="Times New Roman"/>
                <a:cs typeface="Times New Roman"/>
                <a:sym typeface="Times New Roman"/>
              </a:rPr>
              <a:t>المنافسين يميلون لفرصة كسب العميل (التجربة الواحدة) في حين يهتم سفاري الغزال ببناء علاقة طويلة مع العملاء , وهذا ما يدفعه للأهتمام بأدق تفاصيل البرنامج </a:t>
            </a:r>
            <a:endParaRPr sz="1500">
              <a:latin typeface="Times New Roman"/>
              <a:ea typeface="Times New Roman"/>
              <a:cs typeface="Times New Roman"/>
              <a:sym typeface="Times New Roman"/>
            </a:endParaRPr>
          </a:p>
        </p:txBody>
      </p:sp>
      <p:sp>
        <p:nvSpPr>
          <p:cNvPr id="352" name="Google Shape;352;p4"/>
          <p:cNvSpPr txBox="1">
            <a:spLocks noGrp="1"/>
          </p:cNvSpPr>
          <p:nvPr>
            <p:ph type="sldNum" idx="12"/>
          </p:nvPr>
        </p:nvSpPr>
        <p:spPr>
          <a:xfrm>
            <a:off x="10804358" y="5816819"/>
            <a:ext cx="549442"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4</a:t>
            </a:fld>
            <a:endParaRPr/>
          </a:p>
        </p:txBody>
      </p:sp>
      <p:sp>
        <p:nvSpPr>
          <p:cNvPr id="353" name="Google Shape;353;p4"/>
          <p:cNvSpPr/>
          <p:nvPr/>
        </p:nvSpPr>
        <p:spPr>
          <a:xfrm>
            <a:off x="7222909" y="882364"/>
            <a:ext cx="3903970" cy="131042"/>
          </a:xfrm>
          <a:prstGeom prst="roundRect">
            <a:avLst>
              <a:gd name="adj" fmla="val 16667"/>
            </a:avLst>
          </a:prstGeom>
          <a:gradFill>
            <a:gsLst>
              <a:gs pos="0">
                <a:schemeClr val="accent1"/>
              </a:gs>
              <a:gs pos="12000">
                <a:schemeClr val="accent1"/>
              </a:gs>
              <a:gs pos="100000">
                <a:schemeClr val="accent3"/>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54" name="Google Shape;354;p4"/>
          <p:cNvSpPr txBox="1"/>
          <p:nvPr/>
        </p:nvSpPr>
        <p:spPr>
          <a:xfrm>
            <a:off x="9250326" y="1244009"/>
            <a:ext cx="2941674" cy="4672898"/>
          </a:xfrm>
          <a:prstGeom prst="rect">
            <a:avLst/>
          </a:prstGeom>
          <a:noFill/>
          <a:ln>
            <a:noFill/>
          </a:ln>
        </p:spPr>
        <p:txBody>
          <a:bodyPr spcFirstLastPara="1" wrap="square" lIns="91425" tIns="45700" rIns="91425" bIns="45700" anchor="t" anchorCtr="0">
            <a:noAutofit/>
          </a:bodyPr>
          <a:lstStyle/>
          <a:p>
            <a:pPr marL="0" marR="0" lvl="0" indent="0" algn="ctr" rtl="1">
              <a:lnSpc>
                <a:spcPct val="107000"/>
              </a:lnSpc>
              <a:spcBef>
                <a:spcPts val="0"/>
              </a:spcBef>
              <a:spcAft>
                <a:spcPts val="0"/>
              </a:spcAft>
              <a:buClr>
                <a:schemeClr val="accent3"/>
              </a:buClr>
              <a:buSzPts val="1600"/>
              <a:buFont typeface="Arial"/>
              <a:buNone/>
            </a:pPr>
            <a:r>
              <a:rPr lang="en-US" sz="1600" b="1" i="0">
                <a:solidFill>
                  <a:schemeClr val="accent1"/>
                </a:solidFill>
                <a:latin typeface="Calibri"/>
                <a:ea typeface="Calibri"/>
                <a:cs typeface="Calibri"/>
                <a:sym typeface="Calibri"/>
              </a:rPr>
              <a:t>2.Weaknesses</a:t>
            </a:r>
            <a:endParaRPr sz="1600" b="0" i="0">
              <a:solidFill>
                <a:schemeClr val="accent1"/>
              </a:solidFill>
              <a:latin typeface="Calibri"/>
              <a:ea typeface="Calibri"/>
              <a:cs typeface="Calibri"/>
              <a:sym typeface="Calibri"/>
            </a:endParaRPr>
          </a:p>
          <a:p>
            <a:pPr marL="342900" marR="0" lvl="0" indent="-342900" algn="r" rtl="1">
              <a:lnSpc>
                <a:spcPct val="150000"/>
              </a:lnSpc>
              <a:spcBef>
                <a:spcPts val="800"/>
              </a:spcBef>
              <a:spcAft>
                <a:spcPts val="0"/>
              </a:spcAft>
              <a:buClr>
                <a:schemeClr val="accent3"/>
              </a:buClr>
              <a:buSzPts val="1500"/>
              <a:buFont typeface="Noto Sans Symbols"/>
              <a:buChar char="∙"/>
            </a:pPr>
            <a:r>
              <a:rPr lang="en-US" sz="1500" b="0" i="0">
                <a:solidFill>
                  <a:srgbClr val="595959"/>
                </a:solidFill>
                <a:latin typeface="Times New Roman"/>
                <a:ea typeface="Times New Roman"/>
                <a:cs typeface="Times New Roman"/>
                <a:sym typeface="Times New Roman"/>
              </a:rPr>
              <a:t>حضور مكتب سفاري الغزال على مواقع التواصل ليس بالمستوى المطلوب, لعملية بناء الثقة بداية من الهوية وحتى وضوح البرامج </a:t>
            </a:r>
            <a:endParaRPr sz="1500" b="0" i="0">
              <a:solidFill>
                <a:srgbClr val="595959"/>
              </a:solidFill>
              <a:latin typeface="Times New Roman"/>
              <a:ea typeface="Times New Roman"/>
              <a:cs typeface="Times New Roman"/>
              <a:sym typeface="Times New Roman"/>
            </a:endParaRPr>
          </a:p>
          <a:p>
            <a:pPr marL="342900" marR="0" lvl="0" indent="-342900" algn="r" rtl="1">
              <a:lnSpc>
                <a:spcPct val="150000"/>
              </a:lnSpc>
              <a:spcBef>
                <a:spcPts val="800"/>
              </a:spcBef>
              <a:spcAft>
                <a:spcPts val="0"/>
              </a:spcAft>
              <a:buClr>
                <a:schemeClr val="accent3"/>
              </a:buClr>
              <a:buSzPts val="1500"/>
              <a:buFont typeface="Noto Sans Symbols"/>
              <a:buChar char="∙"/>
            </a:pPr>
            <a:r>
              <a:rPr lang="en-US" sz="1500" b="0" i="0">
                <a:solidFill>
                  <a:srgbClr val="595959"/>
                </a:solidFill>
                <a:latin typeface="Times New Roman"/>
                <a:ea typeface="Times New Roman"/>
                <a:cs typeface="Times New Roman"/>
                <a:sym typeface="Times New Roman"/>
              </a:rPr>
              <a:t>استهداف مكتب سفاري الغزال مصر بالكامل , في حين ارتكاز العملاء في القاهرة و الجيزة بشكل أساسي </a:t>
            </a:r>
            <a:endParaRPr sz="1500" b="0" i="0">
              <a:solidFill>
                <a:srgbClr val="595959"/>
              </a:solidFill>
              <a:latin typeface="Times New Roman"/>
              <a:ea typeface="Times New Roman"/>
              <a:cs typeface="Times New Roman"/>
              <a:sym typeface="Times New Roman"/>
            </a:endParaRPr>
          </a:p>
          <a:p>
            <a:pPr marL="342900" marR="0" lvl="0" indent="-342900" algn="r" rtl="1">
              <a:lnSpc>
                <a:spcPct val="150000"/>
              </a:lnSpc>
              <a:spcBef>
                <a:spcPts val="800"/>
              </a:spcBef>
              <a:spcAft>
                <a:spcPts val="0"/>
              </a:spcAft>
              <a:buClr>
                <a:schemeClr val="accent3"/>
              </a:buClr>
              <a:buSzPts val="1500"/>
              <a:buFont typeface="Noto Sans Symbols"/>
              <a:buChar char="∙"/>
            </a:pPr>
            <a:r>
              <a:rPr lang="en-US" sz="1500" b="0" i="0">
                <a:solidFill>
                  <a:srgbClr val="595959"/>
                </a:solidFill>
                <a:latin typeface="Times New Roman"/>
                <a:ea typeface="Times New Roman"/>
                <a:cs typeface="Times New Roman"/>
                <a:sym typeface="Times New Roman"/>
              </a:rPr>
              <a:t>عدم العمل بخطة تسويقية واضحة, تحمل تفاصيل تسويقية تحل المشاكل السابقة </a:t>
            </a:r>
            <a:endParaRPr sz="1500" b="0" i="0">
              <a:solidFill>
                <a:srgbClr val="595959"/>
              </a:solidFill>
              <a:latin typeface="Times New Roman"/>
              <a:ea typeface="Times New Roman"/>
              <a:cs typeface="Times New Roman"/>
              <a:sym typeface="Times New Roman"/>
            </a:endParaRPr>
          </a:p>
        </p:txBody>
      </p:sp>
      <p:sp>
        <p:nvSpPr>
          <p:cNvPr id="355" name="Google Shape;355;p4"/>
          <p:cNvSpPr/>
          <p:nvPr/>
        </p:nvSpPr>
        <p:spPr>
          <a:xfrm>
            <a:off x="9152035" y="1238693"/>
            <a:ext cx="45719" cy="4924201"/>
          </a:xfrm>
          <a:prstGeom prst="roundRect">
            <a:avLst>
              <a:gd name="adj" fmla="val 16667"/>
            </a:avLst>
          </a:prstGeom>
          <a:gradFill>
            <a:gsLst>
              <a:gs pos="0">
                <a:schemeClr val="accent1"/>
              </a:gs>
              <a:gs pos="12000">
                <a:schemeClr val="accent1"/>
              </a:gs>
              <a:gs pos="100000">
                <a:schemeClr val="accent3"/>
              </a:gs>
            </a:gsLst>
            <a:lin ang="5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5"/>
          <p:cNvSpPr/>
          <p:nvPr/>
        </p:nvSpPr>
        <p:spPr>
          <a:xfrm>
            <a:off x="895241" y="2052084"/>
            <a:ext cx="3825841" cy="159488"/>
          </a:xfrm>
          <a:prstGeom prst="roundRect">
            <a:avLst>
              <a:gd name="adj" fmla="val 16667"/>
            </a:avLst>
          </a:pr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61" name="Google Shape;361;p5"/>
          <p:cNvSpPr txBox="1">
            <a:spLocks noGrp="1"/>
          </p:cNvSpPr>
          <p:nvPr>
            <p:ph type="title"/>
          </p:nvPr>
        </p:nvSpPr>
        <p:spPr>
          <a:xfrm>
            <a:off x="811115" y="477569"/>
            <a:ext cx="4503295" cy="78263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4000"/>
              <a:buFont typeface="Century Gothic"/>
              <a:buNone/>
            </a:pPr>
            <a:r>
              <a:rPr lang="en-US"/>
              <a:t>SWOT Analysis</a:t>
            </a:r>
            <a:endParaRPr/>
          </a:p>
        </p:txBody>
      </p:sp>
      <p:sp>
        <p:nvSpPr>
          <p:cNvPr id="362" name="Google Shape;362;p5"/>
          <p:cNvSpPr txBox="1">
            <a:spLocks noGrp="1"/>
          </p:cNvSpPr>
          <p:nvPr>
            <p:ph type="body" idx="1"/>
          </p:nvPr>
        </p:nvSpPr>
        <p:spPr>
          <a:xfrm>
            <a:off x="247497" y="1424148"/>
            <a:ext cx="2519189" cy="4481190"/>
          </a:xfrm>
          <a:prstGeom prst="rect">
            <a:avLst/>
          </a:prstGeom>
          <a:noFill/>
          <a:ln>
            <a:noFill/>
          </a:ln>
        </p:spPr>
        <p:txBody>
          <a:bodyPr spcFirstLastPara="1" wrap="square" lIns="91425" tIns="45700" rIns="91425" bIns="45700" anchor="t" anchorCtr="0">
            <a:normAutofit fontScale="70000" lnSpcReduction="20000"/>
          </a:bodyPr>
          <a:lstStyle/>
          <a:p>
            <a:pPr marL="0" marR="0" lvl="0" indent="0" algn="ctr" rtl="0">
              <a:lnSpc>
                <a:spcPct val="150000"/>
              </a:lnSpc>
              <a:spcBef>
                <a:spcPts val="0"/>
              </a:spcBef>
              <a:spcAft>
                <a:spcPts val="0"/>
              </a:spcAft>
              <a:buSzPct val="100000"/>
              <a:buNone/>
            </a:pPr>
            <a:r>
              <a:rPr lang="en-US" sz="2300" b="1">
                <a:solidFill>
                  <a:schemeClr val="accent1"/>
                </a:solidFill>
                <a:latin typeface="Calibri"/>
                <a:ea typeface="Calibri"/>
                <a:cs typeface="Calibri"/>
                <a:sym typeface="Calibri"/>
              </a:rPr>
              <a:t>3.Opportunities</a:t>
            </a:r>
            <a:endParaRPr sz="2300">
              <a:solidFill>
                <a:schemeClr val="accent1"/>
              </a:solidFill>
              <a:latin typeface="Calibri"/>
              <a:ea typeface="Calibri"/>
              <a:cs typeface="Calibri"/>
              <a:sym typeface="Calibri"/>
            </a:endParaRPr>
          </a:p>
          <a:p>
            <a:pPr marL="342900" marR="0" lvl="0" indent="-342900" algn="r" rtl="1">
              <a:lnSpc>
                <a:spcPct val="150000"/>
              </a:lnSpc>
              <a:spcBef>
                <a:spcPts val="800"/>
              </a:spcBef>
              <a:spcAft>
                <a:spcPts val="0"/>
              </a:spcAft>
              <a:buSzPct val="100000"/>
              <a:buFont typeface="Noto Sans Symbols"/>
              <a:buChar char="∙"/>
            </a:pPr>
            <a:r>
              <a:rPr lang="en-US" sz="2100">
                <a:latin typeface="Times New Roman"/>
                <a:ea typeface="Times New Roman"/>
                <a:cs typeface="Times New Roman"/>
                <a:sym typeface="Times New Roman"/>
              </a:rPr>
              <a:t>استغلال التحول الرقمي في تعزيز العلامة التجارية والوعي بما تقدمه ومن خلاله تحقيق زيادة في المبيعات </a:t>
            </a:r>
            <a:endParaRPr sz="2100">
              <a:latin typeface="Times New Roman"/>
              <a:ea typeface="Times New Roman"/>
              <a:cs typeface="Times New Roman"/>
              <a:sym typeface="Times New Roman"/>
            </a:endParaRPr>
          </a:p>
          <a:p>
            <a:pPr marL="342900" marR="0" lvl="0" indent="-342900" algn="r" rtl="1">
              <a:lnSpc>
                <a:spcPct val="150000"/>
              </a:lnSpc>
              <a:spcBef>
                <a:spcPts val="800"/>
              </a:spcBef>
              <a:spcAft>
                <a:spcPts val="0"/>
              </a:spcAft>
              <a:buSzPct val="100000"/>
              <a:buFont typeface="Noto Sans Symbols"/>
              <a:buChar char="∙"/>
            </a:pPr>
            <a:r>
              <a:rPr lang="en-US" sz="2100">
                <a:latin typeface="Times New Roman"/>
                <a:ea typeface="Times New Roman"/>
                <a:cs typeface="Times New Roman"/>
                <a:sym typeface="Times New Roman"/>
              </a:rPr>
              <a:t>الوسائط الرقمية وما تتيحه من فرص استهداف دقيقة للعملاء المحتملين </a:t>
            </a:r>
            <a:endParaRPr sz="2100">
              <a:latin typeface="Times New Roman"/>
              <a:ea typeface="Times New Roman"/>
              <a:cs typeface="Times New Roman"/>
              <a:sym typeface="Times New Roman"/>
            </a:endParaRPr>
          </a:p>
          <a:p>
            <a:pPr marL="342900" marR="0" lvl="0" indent="-342900" algn="r" rtl="1">
              <a:lnSpc>
                <a:spcPct val="150000"/>
              </a:lnSpc>
              <a:spcBef>
                <a:spcPts val="800"/>
              </a:spcBef>
              <a:spcAft>
                <a:spcPts val="0"/>
              </a:spcAft>
              <a:buSzPct val="100000"/>
              <a:buFont typeface="Noto Sans Symbols"/>
              <a:buChar char="∙"/>
            </a:pPr>
            <a:r>
              <a:rPr lang="en-US" sz="2100">
                <a:latin typeface="Times New Roman"/>
                <a:ea typeface="Times New Roman"/>
                <a:cs typeface="Times New Roman"/>
                <a:sym typeface="Times New Roman"/>
              </a:rPr>
              <a:t>ضعف التواجد الرقمي لأغلب المنافسين, وضعف قدراتهم التسويقية, وقدرتهم على الاستهداف يمثل فرصة للمكتب في التميز بينهم</a:t>
            </a:r>
            <a:endParaRPr sz="2100">
              <a:latin typeface="Times New Roman"/>
              <a:ea typeface="Times New Roman"/>
              <a:cs typeface="Times New Roman"/>
              <a:sym typeface="Times New Roman"/>
            </a:endParaRPr>
          </a:p>
        </p:txBody>
      </p:sp>
      <p:pic>
        <p:nvPicPr>
          <p:cNvPr id="363" name="Google Shape;363;p5"/>
          <p:cNvPicPr preferRelativeResize="0">
            <a:picLocks noGrp="1"/>
          </p:cNvPicPr>
          <p:nvPr>
            <p:ph type="pic" idx="2"/>
          </p:nvPr>
        </p:nvPicPr>
        <p:blipFill rotWithShape="1">
          <a:blip r:embed="rId3">
            <a:alphaModFix/>
          </a:blip>
          <a:srcRect t="29920" b="29920"/>
          <a:stretch/>
        </p:blipFill>
        <p:spPr>
          <a:xfrm>
            <a:off x="5771770" y="1483675"/>
            <a:ext cx="6421408" cy="3438427"/>
          </a:xfrm>
          <a:prstGeom prst="rect">
            <a:avLst/>
          </a:prstGeom>
          <a:noFill/>
          <a:ln>
            <a:noFill/>
          </a:ln>
        </p:spPr>
      </p:pic>
      <p:sp>
        <p:nvSpPr>
          <p:cNvPr id="364" name="Google Shape;364;p5"/>
          <p:cNvSpPr txBox="1">
            <a:spLocks noGrp="1"/>
          </p:cNvSpPr>
          <p:nvPr>
            <p:ph type="ftr" idx="11"/>
          </p:nvPr>
        </p:nvSpPr>
        <p:spPr>
          <a:xfrm>
            <a:off x="812290" y="5797769"/>
            <a:ext cx="3908793"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a:p>
        </p:txBody>
      </p:sp>
      <p:sp>
        <p:nvSpPr>
          <p:cNvPr id="365" name="Google Shape;365;p5"/>
          <p:cNvSpPr txBox="1">
            <a:spLocks noGrp="1"/>
          </p:cNvSpPr>
          <p:nvPr>
            <p:ph type="sldNum" idx="12"/>
          </p:nvPr>
        </p:nvSpPr>
        <p:spPr>
          <a:xfrm>
            <a:off x="10804358" y="5816819"/>
            <a:ext cx="549442"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5</a:t>
            </a:fld>
            <a:endParaRPr/>
          </a:p>
        </p:txBody>
      </p:sp>
      <p:sp>
        <p:nvSpPr>
          <p:cNvPr id="366" name="Google Shape;366;p5"/>
          <p:cNvSpPr/>
          <p:nvPr/>
        </p:nvSpPr>
        <p:spPr>
          <a:xfrm>
            <a:off x="895240" y="1181273"/>
            <a:ext cx="3825841" cy="159488"/>
          </a:xfrm>
          <a:prstGeom prst="roundRect">
            <a:avLst>
              <a:gd name="adj" fmla="val 16667"/>
            </a:avLst>
          </a:prstGeom>
          <a:gradFill>
            <a:gsLst>
              <a:gs pos="0">
                <a:schemeClr val="accent1"/>
              </a:gs>
              <a:gs pos="12000">
                <a:schemeClr val="accent1"/>
              </a:gs>
              <a:gs pos="100000">
                <a:schemeClr val="accent3"/>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67" name="Google Shape;367;p5"/>
          <p:cNvSpPr txBox="1"/>
          <p:nvPr/>
        </p:nvSpPr>
        <p:spPr>
          <a:xfrm>
            <a:off x="3009633" y="1424148"/>
            <a:ext cx="2519189" cy="4481190"/>
          </a:xfrm>
          <a:prstGeom prst="rect">
            <a:avLst/>
          </a:prstGeom>
          <a:noFill/>
          <a:ln>
            <a:noFill/>
          </a:ln>
        </p:spPr>
        <p:txBody>
          <a:bodyPr spcFirstLastPara="1" wrap="square" lIns="91425" tIns="45700" rIns="91425" bIns="45700" anchor="t" anchorCtr="0">
            <a:normAutofit/>
          </a:bodyPr>
          <a:lstStyle/>
          <a:p>
            <a:pPr marL="0" marR="0" lvl="0" indent="0" algn="ctr" rtl="0">
              <a:lnSpc>
                <a:spcPct val="150000"/>
              </a:lnSpc>
              <a:spcBef>
                <a:spcPts val="0"/>
              </a:spcBef>
              <a:spcAft>
                <a:spcPts val="0"/>
              </a:spcAft>
              <a:buClr>
                <a:schemeClr val="accent3"/>
              </a:buClr>
              <a:buSzPts val="1600"/>
              <a:buFont typeface="Arial"/>
              <a:buNone/>
            </a:pPr>
            <a:r>
              <a:rPr lang="en-US" sz="1600" b="1" i="0">
                <a:solidFill>
                  <a:schemeClr val="accent1"/>
                </a:solidFill>
                <a:latin typeface="Calibri"/>
                <a:ea typeface="Calibri"/>
                <a:cs typeface="Calibri"/>
                <a:sym typeface="Calibri"/>
              </a:rPr>
              <a:t>3.Threats</a:t>
            </a:r>
            <a:endParaRPr sz="1600" b="0" i="0">
              <a:solidFill>
                <a:schemeClr val="accent1"/>
              </a:solidFill>
              <a:latin typeface="Calibri"/>
              <a:ea typeface="Calibri"/>
              <a:cs typeface="Calibri"/>
              <a:sym typeface="Calibri"/>
            </a:endParaRPr>
          </a:p>
          <a:p>
            <a:pPr marL="342900" marR="0" lvl="0" indent="-342900" algn="r" rtl="1">
              <a:lnSpc>
                <a:spcPct val="107000"/>
              </a:lnSpc>
              <a:spcBef>
                <a:spcPts val="800"/>
              </a:spcBef>
              <a:spcAft>
                <a:spcPts val="0"/>
              </a:spcAft>
              <a:buClr>
                <a:schemeClr val="accent3"/>
              </a:buClr>
              <a:buSzPts val="1600"/>
              <a:buFont typeface="Noto Sans Symbols"/>
              <a:buChar char="∙"/>
            </a:pPr>
            <a:r>
              <a:rPr lang="en-US" sz="1600" b="0" i="0">
                <a:solidFill>
                  <a:srgbClr val="595959"/>
                </a:solidFill>
                <a:latin typeface="Times New Roman"/>
                <a:ea typeface="Times New Roman"/>
                <a:cs typeface="Times New Roman"/>
                <a:sym typeface="Times New Roman"/>
              </a:rPr>
              <a:t>تعدد المنافسين, وتوزيع حصصهم في السوق بنسب متقاربة مع اغلب المنافسين يشكل تحدي كبير من حيث المنافسة الشرسة, فحوالي 80% من المنافسين ينفقون ما يقارب 12 ألف الى 15 ألف على الأعلانات شهرياً</a:t>
            </a:r>
            <a:endParaRPr sz="1600" b="0" i="0">
              <a:solidFill>
                <a:srgbClr val="595959"/>
              </a:solidFill>
              <a:latin typeface="Times New Roman"/>
              <a:ea typeface="Times New Roman"/>
              <a:cs typeface="Times New Roman"/>
              <a:sym typeface="Times New Roman"/>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p6"/>
          <p:cNvSpPr txBox="1">
            <a:spLocks noGrp="1"/>
          </p:cNvSpPr>
          <p:nvPr>
            <p:ph type="title"/>
          </p:nvPr>
        </p:nvSpPr>
        <p:spPr>
          <a:xfrm>
            <a:off x="831850" y="781050"/>
            <a:ext cx="10515600" cy="676275"/>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000"/>
              <a:buFont typeface="Century Gothic"/>
              <a:buNone/>
            </a:pPr>
            <a:r>
              <a:rPr lang="en-US"/>
              <a:t>Objectives &amp; KPI’s</a:t>
            </a:r>
            <a:endParaRPr/>
          </a:p>
        </p:txBody>
      </p:sp>
      <p:sp>
        <p:nvSpPr>
          <p:cNvPr id="373" name="Google Shape;373;p6"/>
          <p:cNvSpPr txBox="1">
            <a:spLocks noGrp="1"/>
          </p:cNvSpPr>
          <p:nvPr>
            <p:ph type="body" idx="1"/>
          </p:nvPr>
        </p:nvSpPr>
        <p:spPr>
          <a:xfrm>
            <a:off x="993286" y="3566226"/>
            <a:ext cx="4183650" cy="365125"/>
          </a:xfrm>
          <a:prstGeom prst="rect">
            <a:avLst/>
          </a:prstGeom>
          <a:noFill/>
          <a:ln>
            <a:noFill/>
          </a:ln>
        </p:spPr>
        <p:txBody>
          <a:bodyPr spcFirstLastPara="1" wrap="square" lIns="91425" tIns="45700" rIns="91425" bIns="45700" anchor="t" anchorCtr="0">
            <a:normAutofit fontScale="92500" lnSpcReduction="20000"/>
          </a:bodyPr>
          <a:lstStyle/>
          <a:p>
            <a:pPr marL="0" lvl="0" indent="0" algn="ctr" rtl="0">
              <a:lnSpc>
                <a:spcPct val="90000"/>
              </a:lnSpc>
              <a:spcBef>
                <a:spcPts val="0"/>
              </a:spcBef>
              <a:spcAft>
                <a:spcPts val="0"/>
              </a:spcAft>
              <a:buClr>
                <a:schemeClr val="accent3"/>
              </a:buClr>
              <a:buSzPct val="100000"/>
              <a:buNone/>
            </a:pPr>
            <a:r>
              <a:rPr lang="en-US"/>
              <a:t>KPI’s</a:t>
            </a:r>
            <a:endParaRPr/>
          </a:p>
        </p:txBody>
      </p:sp>
      <p:sp>
        <p:nvSpPr>
          <p:cNvPr id="374" name="Google Shape;374;p6"/>
          <p:cNvSpPr txBox="1">
            <a:spLocks noGrp="1"/>
          </p:cNvSpPr>
          <p:nvPr>
            <p:ph type="body" idx="4"/>
          </p:nvPr>
        </p:nvSpPr>
        <p:spPr>
          <a:xfrm>
            <a:off x="811311" y="4093274"/>
            <a:ext cx="4365625" cy="2333625"/>
          </a:xfrm>
          <a:prstGeom prst="rect">
            <a:avLst/>
          </a:prstGeom>
          <a:noFill/>
          <a:ln>
            <a:noFill/>
          </a:ln>
        </p:spPr>
        <p:txBody>
          <a:bodyPr spcFirstLastPara="1" wrap="square" lIns="91425" tIns="45700" rIns="91425" bIns="45700" anchor="t" anchorCtr="0">
            <a:normAutofit/>
          </a:bodyPr>
          <a:lstStyle/>
          <a:p>
            <a:pPr marL="457200" marR="0" lvl="0" indent="-180000" algn="r" rtl="1">
              <a:lnSpc>
                <a:spcPct val="107000"/>
              </a:lnSpc>
              <a:spcBef>
                <a:spcPts val="0"/>
              </a:spcBef>
              <a:spcAft>
                <a:spcPts val="0"/>
              </a:spcAft>
              <a:buSzPts val="1800"/>
              <a:buChar char="•"/>
            </a:pPr>
            <a:r>
              <a:rPr lang="en-US" sz="1800">
                <a:latin typeface="Calibri"/>
                <a:ea typeface="Calibri"/>
                <a:cs typeface="Calibri"/>
                <a:sym typeface="Calibri"/>
              </a:rPr>
              <a:t>زيادة المتابعين علي Facebook 25 الف متابع خلال 3 أشهر</a:t>
            </a:r>
            <a:endParaRPr sz="1800">
              <a:latin typeface="Calibri"/>
              <a:ea typeface="Calibri"/>
              <a:cs typeface="Calibri"/>
              <a:sym typeface="Calibri"/>
            </a:endParaRPr>
          </a:p>
          <a:p>
            <a:pPr marL="457200" marR="0" lvl="0" indent="-180000" algn="r" rtl="1">
              <a:lnSpc>
                <a:spcPct val="107000"/>
              </a:lnSpc>
              <a:spcBef>
                <a:spcPts val="800"/>
              </a:spcBef>
              <a:spcAft>
                <a:spcPts val="0"/>
              </a:spcAft>
              <a:buSzPts val="1800"/>
              <a:buChar char="•"/>
            </a:pPr>
            <a:r>
              <a:rPr lang="en-US" sz="1800">
                <a:latin typeface="Calibri"/>
                <a:ea typeface="Calibri"/>
                <a:cs typeface="Calibri"/>
                <a:sym typeface="Calibri"/>
              </a:rPr>
              <a:t>12% زيادة من عملاء برنامج اليوم الواحد </a:t>
            </a:r>
            <a:endParaRPr sz="1800">
              <a:latin typeface="Calibri"/>
              <a:ea typeface="Calibri"/>
              <a:cs typeface="Calibri"/>
              <a:sym typeface="Calibri"/>
            </a:endParaRPr>
          </a:p>
          <a:p>
            <a:pPr marL="457200" marR="0" lvl="0" indent="-180000" algn="r" rtl="1">
              <a:lnSpc>
                <a:spcPct val="107000"/>
              </a:lnSpc>
              <a:spcBef>
                <a:spcPts val="800"/>
              </a:spcBef>
              <a:spcAft>
                <a:spcPts val="0"/>
              </a:spcAft>
              <a:buSzPts val="1800"/>
              <a:buChar char="•"/>
            </a:pPr>
            <a:r>
              <a:rPr lang="en-US" sz="1800">
                <a:latin typeface="Calibri"/>
                <a:ea typeface="Calibri"/>
                <a:cs typeface="Calibri"/>
                <a:sym typeface="Calibri"/>
              </a:rPr>
              <a:t>6% زيادة من عملاء برنامج الأقامة الفاخرة </a:t>
            </a:r>
            <a:endParaRPr sz="1800">
              <a:latin typeface="Calibri"/>
              <a:ea typeface="Calibri"/>
              <a:cs typeface="Calibri"/>
              <a:sym typeface="Calibri"/>
            </a:endParaRPr>
          </a:p>
          <a:p>
            <a:pPr marL="457200" marR="0" lvl="0" indent="-180000" algn="r" rtl="1">
              <a:lnSpc>
                <a:spcPct val="107000"/>
              </a:lnSpc>
              <a:spcBef>
                <a:spcPts val="800"/>
              </a:spcBef>
              <a:spcAft>
                <a:spcPts val="0"/>
              </a:spcAft>
              <a:buSzPts val="1800"/>
              <a:buChar char="•"/>
            </a:pPr>
            <a:r>
              <a:rPr lang="en-US" sz="1800">
                <a:latin typeface="Calibri"/>
                <a:ea typeface="Calibri"/>
                <a:cs typeface="Calibri"/>
                <a:sym typeface="Calibri"/>
              </a:rPr>
              <a:t>زيادة رواج العلامة التجارية بنسبة 25% خلال 3 شهور </a:t>
            </a:r>
            <a:endParaRPr/>
          </a:p>
        </p:txBody>
      </p:sp>
      <p:sp>
        <p:nvSpPr>
          <p:cNvPr id="375" name="Google Shape;375;p6"/>
          <p:cNvSpPr txBox="1">
            <a:spLocks noGrp="1"/>
          </p:cNvSpPr>
          <p:nvPr>
            <p:ph type="body" idx="3"/>
          </p:nvPr>
        </p:nvSpPr>
        <p:spPr>
          <a:xfrm>
            <a:off x="6155960" y="3566226"/>
            <a:ext cx="4183650" cy="365125"/>
          </a:xfrm>
          <a:prstGeom prst="rect">
            <a:avLst/>
          </a:prstGeom>
          <a:noFill/>
          <a:ln>
            <a:noFill/>
          </a:ln>
        </p:spPr>
        <p:txBody>
          <a:bodyPr spcFirstLastPara="1" wrap="square" lIns="91425" tIns="45700" rIns="91425" bIns="45700" anchor="t" anchorCtr="0">
            <a:normAutofit fontScale="70000" lnSpcReduction="20000"/>
          </a:bodyPr>
          <a:lstStyle/>
          <a:p>
            <a:pPr marL="0" marR="0" lvl="0" indent="0" algn="ctr" rtl="0">
              <a:lnSpc>
                <a:spcPct val="107000"/>
              </a:lnSpc>
              <a:spcBef>
                <a:spcPts val="0"/>
              </a:spcBef>
              <a:spcAft>
                <a:spcPts val="0"/>
              </a:spcAft>
              <a:buClr>
                <a:schemeClr val="accent3"/>
              </a:buClr>
              <a:buSzPct val="100000"/>
              <a:buNone/>
            </a:pPr>
            <a:r>
              <a:rPr lang="en-US" sz="2800" b="1">
                <a:latin typeface="Calibri"/>
                <a:ea typeface="Calibri"/>
                <a:cs typeface="Calibri"/>
                <a:sym typeface="Calibri"/>
              </a:rPr>
              <a:t>الأهداف التسويقية </a:t>
            </a:r>
            <a:endParaRPr sz="1800">
              <a:latin typeface="Calibri"/>
              <a:ea typeface="Calibri"/>
              <a:cs typeface="Calibri"/>
              <a:sym typeface="Calibri"/>
            </a:endParaRPr>
          </a:p>
        </p:txBody>
      </p:sp>
      <p:sp>
        <p:nvSpPr>
          <p:cNvPr id="376" name="Google Shape;376;p6"/>
          <p:cNvSpPr txBox="1">
            <a:spLocks noGrp="1"/>
          </p:cNvSpPr>
          <p:nvPr>
            <p:ph type="body" idx="5"/>
          </p:nvPr>
        </p:nvSpPr>
        <p:spPr>
          <a:xfrm>
            <a:off x="5973985" y="4093273"/>
            <a:ext cx="4365625" cy="2333625"/>
          </a:xfrm>
          <a:prstGeom prst="rect">
            <a:avLst/>
          </a:prstGeom>
          <a:noFill/>
          <a:ln>
            <a:noFill/>
          </a:ln>
        </p:spPr>
        <p:txBody>
          <a:bodyPr spcFirstLastPara="1" wrap="square" lIns="91425" tIns="45700" rIns="91425" bIns="45700" anchor="t" anchorCtr="0">
            <a:normAutofit lnSpcReduction="10000"/>
          </a:bodyPr>
          <a:lstStyle/>
          <a:p>
            <a:pPr marL="342900" marR="0" lvl="0" indent="-342900" algn="r" rtl="1">
              <a:lnSpc>
                <a:spcPct val="107000"/>
              </a:lnSpc>
              <a:spcBef>
                <a:spcPts val="0"/>
              </a:spcBef>
              <a:spcAft>
                <a:spcPts val="0"/>
              </a:spcAft>
              <a:buSzPts val="1800"/>
              <a:buFont typeface="Century Gothic"/>
              <a:buAutoNum type="arabicPeriod"/>
            </a:pPr>
            <a:r>
              <a:rPr lang="en-US" sz="1800">
                <a:latin typeface="Calibri"/>
                <a:ea typeface="Calibri"/>
                <a:cs typeface="Calibri"/>
                <a:sym typeface="Calibri"/>
              </a:rPr>
              <a:t>صياغة هوية بصرية مناسبة لسفاري الغزال </a:t>
            </a:r>
            <a:endParaRPr sz="1800">
              <a:latin typeface="Calibri"/>
              <a:ea typeface="Calibri"/>
              <a:cs typeface="Calibri"/>
              <a:sym typeface="Calibri"/>
            </a:endParaRPr>
          </a:p>
          <a:p>
            <a:pPr marL="342900" marR="0" lvl="0" indent="-342900" algn="r" rtl="1">
              <a:lnSpc>
                <a:spcPct val="107000"/>
              </a:lnSpc>
              <a:spcBef>
                <a:spcPts val="800"/>
              </a:spcBef>
              <a:spcAft>
                <a:spcPts val="0"/>
              </a:spcAft>
              <a:buSzPts val="1800"/>
              <a:buFont typeface="Century Gothic"/>
              <a:buAutoNum type="arabicPeriod"/>
            </a:pPr>
            <a:r>
              <a:rPr lang="en-US" sz="1800">
                <a:latin typeface="Calibri"/>
                <a:ea typeface="Calibri"/>
                <a:cs typeface="Calibri"/>
                <a:sym typeface="Calibri"/>
              </a:rPr>
              <a:t>بناء حضور وتواجد على منصات السوشيال ميديا المناسبة لل  personas</a:t>
            </a:r>
            <a:endParaRPr/>
          </a:p>
          <a:p>
            <a:pPr marL="342900" marR="0" lvl="0" indent="-342900" algn="r" rtl="1">
              <a:lnSpc>
                <a:spcPct val="107000"/>
              </a:lnSpc>
              <a:spcBef>
                <a:spcPts val="800"/>
              </a:spcBef>
              <a:spcAft>
                <a:spcPts val="0"/>
              </a:spcAft>
              <a:buSzPts val="1800"/>
              <a:buFont typeface="Century Gothic"/>
              <a:buAutoNum type="arabicPeriod"/>
            </a:pPr>
            <a:r>
              <a:rPr lang="en-US" sz="1800">
                <a:latin typeface="Calibri"/>
                <a:ea typeface="Calibri"/>
                <a:cs typeface="Calibri"/>
                <a:sym typeface="Calibri"/>
              </a:rPr>
              <a:t>اطلاق حملات إعلانية لكل Persona  باستهداف مناسب ودقيق </a:t>
            </a:r>
            <a:endParaRPr sz="1800">
              <a:latin typeface="Calibri"/>
              <a:ea typeface="Calibri"/>
              <a:cs typeface="Calibri"/>
              <a:sym typeface="Calibri"/>
            </a:endParaRPr>
          </a:p>
          <a:p>
            <a:pPr marL="342900" marR="0" lvl="0" indent="-342900" algn="r" rtl="1">
              <a:lnSpc>
                <a:spcPct val="107000"/>
              </a:lnSpc>
              <a:spcBef>
                <a:spcPts val="800"/>
              </a:spcBef>
              <a:spcAft>
                <a:spcPts val="0"/>
              </a:spcAft>
              <a:buSzPts val="1800"/>
              <a:buFont typeface="Century Gothic"/>
              <a:buAutoNum type="arabicPeriod"/>
            </a:pPr>
            <a:r>
              <a:rPr lang="en-US" sz="1800">
                <a:latin typeface="Calibri"/>
                <a:ea typeface="Calibri"/>
                <a:cs typeface="Calibri"/>
                <a:sym typeface="Calibri"/>
              </a:rPr>
              <a:t>إضافة أماكن الإقامة الخاصة بالمكتب على مواقع الحجوزات</a:t>
            </a:r>
            <a:endParaRPr sz="1800">
              <a:latin typeface="Calibri"/>
              <a:ea typeface="Calibri"/>
              <a:cs typeface="Calibri"/>
              <a:sym typeface="Calibri"/>
            </a:endParaRPr>
          </a:p>
        </p:txBody>
      </p:sp>
      <p:sp>
        <p:nvSpPr>
          <p:cNvPr id="377" name="Google Shape;377;p6"/>
          <p:cNvSpPr txBox="1">
            <a:spLocks noGrp="1"/>
          </p:cNvSpPr>
          <p:nvPr>
            <p:ph type="sldNum" idx="12"/>
          </p:nvPr>
        </p:nvSpPr>
        <p:spPr>
          <a:xfrm>
            <a:off x="10804358" y="5816819"/>
            <a:ext cx="549442"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6</a:t>
            </a:fld>
            <a:endParaRPr/>
          </a:p>
        </p:txBody>
      </p:sp>
      <p:sp>
        <p:nvSpPr>
          <p:cNvPr id="378" name="Google Shape;378;p6"/>
          <p:cNvSpPr txBox="1"/>
          <p:nvPr/>
        </p:nvSpPr>
        <p:spPr>
          <a:xfrm>
            <a:off x="542260" y="1580673"/>
            <a:ext cx="10262098" cy="2158147"/>
          </a:xfrm>
          <a:prstGeom prst="rect">
            <a:avLst/>
          </a:prstGeom>
          <a:noFill/>
          <a:ln>
            <a:noFill/>
          </a:ln>
        </p:spPr>
        <p:txBody>
          <a:bodyPr spcFirstLastPara="1" wrap="square" lIns="91425" tIns="45700" rIns="91425" bIns="45700" anchor="ctr" anchorCtr="0">
            <a:noAutofit/>
          </a:bodyPr>
          <a:lstStyle/>
          <a:p>
            <a:pPr marL="0" marR="0" lvl="0" indent="0" algn="l" rtl="0">
              <a:lnSpc>
                <a:spcPct val="107000"/>
              </a:lnSpc>
              <a:spcBef>
                <a:spcPts val="0"/>
              </a:spcBef>
              <a:spcAft>
                <a:spcPts val="0"/>
              </a:spcAft>
              <a:buNone/>
            </a:pPr>
            <a:r>
              <a:rPr lang="en-US" sz="1400">
                <a:solidFill>
                  <a:schemeClr val="accent1"/>
                </a:solidFill>
                <a:latin typeface="Times New Roman"/>
                <a:ea typeface="Times New Roman"/>
                <a:cs typeface="Times New Roman"/>
                <a:sym typeface="Times New Roman"/>
              </a:rPr>
              <a:t>-Target markets:</a:t>
            </a:r>
            <a:endParaRPr/>
          </a:p>
          <a:p>
            <a:pPr marL="0" marR="0" lvl="0" indent="0" algn="r" rtl="1">
              <a:lnSpc>
                <a:spcPct val="107000"/>
              </a:lnSpc>
              <a:spcBef>
                <a:spcPts val="800"/>
              </a:spcBef>
              <a:spcAft>
                <a:spcPts val="0"/>
              </a:spcAft>
              <a:buNone/>
            </a:pPr>
            <a:r>
              <a:rPr lang="en-US" sz="1400">
                <a:solidFill>
                  <a:schemeClr val="accent1"/>
                </a:solidFill>
                <a:latin typeface="Times New Roman"/>
                <a:ea typeface="Times New Roman"/>
                <a:cs typeface="Times New Roman"/>
                <a:sym typeface="Times New Roman"/>
              </a:rPr>
              <a:t>--الطبقة B  التي تمتلك دخلاً اعلى من المتوسط وتعليم جيد وتسكن في افضل احياء القاهرة ولديها نشاط تجاه السفر الداخلي أو الخارجي مثل الأطباء, المهندسين أو كبار المحامين </a:t>
            </a:r>
            <a:endParaRPr/>
          </a:p>
          <a:p>
            <a:pPr marL="0" marR="0" lvl="0" indent="0" algn="r" rtl="1">
              <a:lnSpc>
                <a:spcPct val="107000"/>
              </a:lnSpc>
              <a:spcBef>
                <a:spcPts val="800"/>
              </a:spcBef>
              <a:spcAft>
                <a:spcPts val="0"/>
              </a:spcAft>
              <a:buNone/>
            </a:pPr>
            <a:r>
              <a:rPr lang="en-US" sz="1400">
                <a:solidFill>
                  <a:schemeClr val="accent1"/>
                </a:solidFill>
                <a:latin typeface="Times New Roman"/>
                <a:ea typeface="Times New Roman"/>
                <a:cs typeface="Times New Roman"/>
                <a:sym typeface="Times New Roman"/>
              </a:rPr>
              <a:t>-- الطبقة C  التي تمتلك دخلاً متوسط يتراوح مستوى التعليم بين الجامعي والفني , تعيش هذه الطبقة في المناطق الأقل رفاهية مقارنة بسابقتها واكثر ازدحاماً, ولكن لديهم سلوك ترفيهي جيد , واهتمام بالرفاهية ذات التكاليف المتوسطة </a:t>
            </a:r>
            <a:endParaRPr/>
          </a:p>
          <a:p>
            <a:pPr marL="0" marR="0" lvl="0" indent="0" algn="r" rtl="1">
              <a:lnSpc>
                <a:spcPct val="107000"/>
              </a:lnSpc>
              <a:spcBef>
                <a:spcPts val="800"/>
              </a:spcBef>
              <a:spcAft>
                <a:spcPts val="0"/>
              </a:spcAft>
              <a:buNone/>
            </a:pPr>
            <a:r>
              <a:rPr lang="en-US" sz="1400">
                <a:solidFill>
                  <a:schemeClr val="accent1"/>
                </a:solidFill>
                <a:latin typeface="Times New Roman"/>
                <a:ea typeface="Times New Roman"/>
                <a:cs typeface="Times New Roman"/>
                <a:sym typeface="Times New Roman"/>
              </a:rPr>
              <a:t>--خدمتنا لكلاً من الطبقتين بأفضل شكل سيعتمد على انشاء Persona  دقيقة وواضخة تعبر عن الفئتين بناء على احصائيات البراند واعماله السابقة مع كلاً من الطبقتين وقرائتنا لهذة الاحصائيات و المعلومات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graphicFrame>
        <p:nvGraphicFramePr>
          <p:cNvPr id="383" name="Google Shape;383;p7" descr="Pie chart"/>
          <p:cNvGraphicFramePr/>
          <p:nvPr/>
        </p:nvGraphicFramePr>
        <p:xfrm>
          <a:off x="798795" y="1087668"/>
          <a:ext cx="4509470" cy="4594679"/>
        </p:xfrm>
        <a:graphic>
          <a:graphicData uri="http://schemas.openxmlformats.org/drawingml/2006/chart">
            <c:chart xmlns:c="http://schemas.openxmlformats.org/drawingml/2006/chart" xmlns:r="http://schemas.openxmlformats.org/officeDocument/2006/relationships" r:id="rId3"/>
          </a:graphicData>
        </a:graphic>
      </p:graphicFrame>
      <p:sp>
        <p:nvSpPr>
          <p:cNvPr id="384" name="Google Shape;384;p7"/>
          <p:cNvSpPr txBox="1">
            <a:spLocks noGrp="1"/>
          </p:cNvSpPr>
          <p:nvPr>
            <p:ph type="title"/>
          </p:nvPr>
        </p:nvSpPr>
        <p:spPr>
          <a:xfrm>
            <a:off x="5642753" y="1474969"/>
            <a:ext cx="4395258" cy="676275"/>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accent1"/>
              </a:buClr>
              <a:buSzPts val="4000"/>
              <a:buFont typeface="Century Gothic"/>
              <a:buNone/>
            </a:pPr>
            <a:r>
              <a:rPr lang="en-US"/>
              <a:t>Market Share</a:t>
            </a:r>
            <a:endParaRPr/>
          </a:p>
        </p:txBody>
      </p:sp>
      <p:sp>
        <p:nvSpPr>
          <p:cNvPr id="385" name="Google Shape;385;p7" descr="Circle shape"/>
          <p:cNvSpPr/>
          <p:nvPr/>
        </p:nvSpPr>
        <p:spPr>
          <a:xfrm>
            <a:off x="5714858" y="2856663"/>
            <a:ext cx="384048" cy="384048"/>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86" name="Google Shape;386;p7"/>
          <p:cNvSpPr txBox="1">
            <a:spLocks noGrp="1"/>
          </p:cNvSpPr>
          <p:nvPr>
            <p:ph type="body" idx="2"/>
          </p:nvPr>
        </p:nvSpPr>
        <p:spPr>
          <a:xfrm>
            <a:off x="6126409" y="3091505"/>
            <a:ext cx="1597889" cy="365125"/>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accent3"/>
              </a:buClr>
              <a:buSzPts val="1800"/>
              <a:buNone/>
            </a:pPr>
            <a:r>
              <a:rPr lang="en-US"/>
              <a:t>27%</a:t>
            </a:r>
            <a:endParaRPr/>
          </a:p>
        </p:txBody>
      </p:sp>
      <p:sp>
        <p:nvSpPr>
          <p:cNvPr id="387" name="Google Shape;387;p7"/>
          <p:cNvSpPr txBox="1">
            <a:spLocks noGrp="1"/>
          </p:cNvSpPr>
          <p:nvPr>
            <p:ph type="body" idx="3"/>
          </p:nvPr>
        </p:nvSpPr>
        <p:spPr>
          <a:xfrm>
            <a:off x="6126410" y="2705850"/>
            <a:ext cx="1597889" cy="365125"/>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accent3"/>
              </a:buClr>
              <a:buSzPts val="2000"/>
              <a:buNone/>
            </a:pPr>
            <a:r>
              <a:rPr lang="en-US" sz="2000">
                <a:latin typeface="Times New Roman"/>
                <a:ea typeface="Times New Roman"/>
                <a:cs typeface="Times New Roman"/>
                <a:sym typeface="Times New Roman"/>
              </a:rPr>
              <a:t>Remaa tours</a:t>
            </a:r>
            <a:endParaRPr sz="2000">
              <a:latin typeface="Times New Roman"/>
              <a:ea typeface="Times New Roman"/>
              <a:cs typeface="Times New Roman"/>
              <a:sym typeface="Times New Roman"/>
            </a:endParaRPr>
          </a:p>
        </p:txBody>
      </p:sp>
      <p:sp>
        <p:nvSpPr>
          <p:cNvPr id="388" name="Google Shape;388;p7" descr="Circle shape"/>
          <p:cNvSpPr/>
          <p:nvPr/>
        </p:nvSpPr>
        <p:spPr>
          <a:xfrm>
            <a:off x="7840382" y="2856663"/>
            <a:ext cx="384048" cy="384048"/>
          </a:xfrm>
          <a:prstGeom prst="ellipse">
            <a:avLst/>
          </a:prstGeom>
          <a:solidFill>
            <a:schemeClr val="accent1">
              <a:alpha val="49803"/>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89" name="Google Shape;389;p7"/>
          <p:cNvSpPr txBox="1">
            <a:spLocks noGrp="1"/>
          </p:cNvSpPr>
          <p:nvPr>
            <p:ph type="body" idx="6"/>
          </p:nvPr>
        </p:nvSpPr>
        <p:spPr>
          <a:xfrm>
            <a:off x="8224430" y="3070975"/>
            <a:ext cx="1597889" cy="365125"/>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accent3"/>
              </a:buClr>
              <a:buSzPts val="1800"/>
              <a:buNone/>
            </a:pPr>
            <a:r>
              <a:rPr lang="en-US"/>
              <a:t>23%</a:t>
            </a:r>
            <a:endParaRPr/>
          </a:p>
        </p:txBody>
      </p:sp>
      <p:sp>
        <p:nvSpPr>
          <p:cNvPr id="390" name="Google Shape;390;p7"/>
          <p:cNvSpPr txBox="1">
            <a:spLocks noGrp="1"/>
          </p:cNvSpPr>
          <p:nvPr>
            <p:ph type="body" idx="7"/>
          </p:nvPr>
        </p:nvSpPr>
        <p:spPr>
          <a:xfrm>
            <a:off x="8224430" y="2705849"/>
            <a:ext cx="1597889" cy="365125"/>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accent3"/>
              </a:buClr>
              <a:buSzPts val="1800"/>
              <a:buNone/>
            </a:pPr>
            <a:r>
              <a:rPr lang="en-US" sz="1800">
                <a:latin typeface="Times New Roman"/>
                <a:ea typeface="Times New Roman"/>
                <a:cs typeface="Times New Roman"/>
                <a:sym typeface="Times New Roman"/>
              </a:rPr>
              <a:t>Tunis village</a:t>
            </a:r>
            <a:endParaRPr sz="1800">
              <a:latin typeface="Times New Roman"/>
              <a:ea typeface="Times New Roman"/>
              <a:cs typeface="Times New Roman"/>
              <a:sym typeface="Times New Roman"/>
            </a:endParaRPr>
          </a:p>
        </p:txBody>
      </p:sp>
      <p:sp>
        <p:nvSpPr>
          <p:cNvPr id="391" name="Google Shape;391;p7" descr="Circle shape"/>
          <p:cNvSpPr/>
          <p:nvPr/>
        </p:nvSpPr>
        <p:spPr>
          <a:xfrm>
            <a:off x="9813389" y="2857526"/>
            <a:ext cx="384048" cy="384048"/>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92" name="Google Shape;392;p7"/>
          <p:cNvSpPr txBox="1">
            <a:spLocks noGrp="1"/>
          </p:cNvSpPr>
          <p:nvPr>
            <p:ph type="body" idx="13"/>
          </p:nvPr>
        </p:nvSpPr>
        <p:spPr>
          <a:xfrm>
            <a:off x="10206367" y="3091505"/>
            <a:ext cx="1597889" cy="365125"/>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accent3"/>
              </a:buClr>
              <a:buSzPts val="1800"/>
              <a:buNone/>
            </a:pPr>
            <a:r>
              <a:rPr lang="en-US"/>
              <a:t>20%</a:t>
            </a:r>
            <a:endParaRPr/>
          </a:p>
        </p:txBody>
      </p:sp>
      <p:sp>
        <p:nvSpPr>
          <p:cNvPr id="393" name="Google Shape;393;p7"/>
          <p:cNvSpPr txBox="1">
            <a:spLocks noGrp="1"/>
          </p:cNvSpPr>
          <p:nvPr>
            <p:ph type="body" idx="14"/>
          </p:nvPr>
        </p:nvSpPr>
        <p:spPr>
          <a:xfrm>
            <a:off x="10206367" y="2705848"/>
            <a:ext cx="1797791" cy="365125"/>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accent3"/>
              </a:buClr>
              <a:buSzPts val="1400"/>
              <a:buNone/>
            </a:pPr>
            <a:r>
              <a:rPr lang="en-US">
                <a:latin typeface="Times New Roman"/>
                <a:ea typeface="Times New Roman"/>
                <a:cs typeface="Times New Roman"/>
                <a:sym typeface="Times New Roman"/>
              </a:rPr>
              <a:t>الجوكر للخدمات السياحية</a:t>
            </a:r>
            <a:endParaRPr>
              <a:latin typeface="Times New Roman"/>
              <a:ea typeface="Times New Roman"/>
              <a:cs typeface="Times New Roman"/>
              <a:sym typeface="Times New Roman"/>
            </a:endParaRPr>
          </a:p>
        </p:txBody>
      </p:sp>
      <p:sp>
        <p:nvSpPr>
          <p:cNvPr id="394" name="Google Shape;394;p7" descr="Circle shape"/>
          <p:cNvSpPr/>
          <p:nvPr/>
        </p:nvSpPr>
        <p:spPr>
          <a:xfrm>
            <a:off x="5732391" y="4250006"/>
            <a:ext cx="384048" cy="384048"/>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95" name="Google Shape;395;p7"/>
          <p:cNvSpPr txBox="1">
            <a:spLocks noGrp="1"/>
          </p:cNvSpPr>
          <p:nvPr>
            <p:ph type="body" idx="4"/>
          </p:nvPr>
        </p:nvSpPr>
        <p:spPr>
          <a:xfrm>
            <a:off x="6126409" y="4429018"/>
            <a:ext cx="1597889" cy="365125"/>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accent3"/>
              </a:buClr>
              <a:buSzPts val="1800"/>
              <a:buNone/>
            </a:pPr>
            <a:r>
              <a:rPr lang="en-US"/>
              <a:t>12%</a:t>
            </a:r>
            <a:endParaRPr/>
          </a:p>
        </p:txBody>
      </p:sp>
      <p:sp>
        <p:nvSpPr>
          <p:cNvPr id="396" name="Google Shape;396;p7"/>
          <p:cNvSpPr txBox="1">
            <a:spLocks noGrp="1"/>
          </p:cNvSpPr>
          <p:nvPr>
            <p:ph type="body" idx="5"/>
          </p:nvPr>
        </p:nvSpPr>
        <p:spPr>
          <a:xfrm>
            <a:off x="6126409" y="4031766"/>
            <a:ext cx="1597889" cy="365125"/>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accent3"/>
              </a:buClr>
              <a:buSzPts val="1400"/>
              <a:buNone/>
            </a:pPr>
            <a:r>
              <a:rPr lang="en-US">
                <a:latin typeface="Times New Roman"/>
                <a:ea typeface="Times New Roman"/>
                <a:cs typeface="Times New Roman"/>
                <a:sym typeface="Times New Roman"/>
              </a:rPr>
              <a:t>Al-Ghazal Travel</a:t>
            </a:r>
            <a:endParaRPr>
              <a:latin typeface="Times New Roman"/>
              <a:ea typeface="Times New Roman"/>
              <a:cs typeface="Times New Roman"/>
              <a:sym typeface="Times New Roman"/>
            </a:endParaRPr>
          </a:p>
        </p:txBody>
      </p:sp>
      <p:sp>
        <p:nvSpPr>
          <p:cNvPr id="397" name="Google Shape;397;p7" descr="Circle shape"/>
          <p:cNvSpPr/>
          <p:nvPr/>
        </p:nvSpPr>
        <p:spPr>
          <a:xfrm>
            <a:off x="7840382" y="4250006"/>
            <a:ext cx="384048" cy="384048"/>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98" name="Google Shape;398;p7"/>
          <p:cNvSpPr txBox="1">
            <a:spLocks noGrp="1"/>
          </p:cNvSpPr>
          <p:nvPr>
            <p:ph type="body" idx="8"/>
          </p:nvPr>
        </p:nvSpPr>
        <p:spPr>
          <a:xfrm>
            <a:off x="8224430" y="4432568"/>
            <a:ext cx="1597889" cy="365125"/>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accent3"/>
              </a:buClr>
              <a:buSzPts val="1800"/>
              <a:buNone/>
            </a:pPr>
            <a:r>
              <a:rPr lang="en-US"/>
              <a:t>10%</a:t>
            </a:r>
            <a:endParaRPr/>
          </a:p>
        </p:txBody>
      </p:sp>
      <p:sp>
        <p:nvSpPr>
          <p:cNvPr id="399" name="Google Shape;399;p7"/>
          <p:cNvSpPr txBox="1">
            <a:spLocks noGrp="1"/>
          </p:cNvSpPr>
          <p:nvPr>
            <p:ph type="body" idx="9"/>
          </p:nvPr>
        </p:nvSpPr>
        <p:spPr>
          <a:xfrm>
            <a:off x="8224430" y="4031765"/>
            <a:ext cx="1597889" cy="365125"/>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accent3"/>
              </a:buClr>
              <a:buSzPts val="1600"/>
              <a:buNone/>
            </a:pPr>
            <a:r>
              <a:rPr lang="en-US" sz="1600">
                <a:latin typeface="Times New Roman"/>
                <a:ea typeface="Times New Roman"/>
                <a:cs typeface="Times New Roman"/>
                <a:sym typeface="Times New Roman"/>
              </a:rPr>
              <a:t>الريان ترافيل</a:t>
            </a:r>
            <a:endParaRPr sz="1600">
              <a:latin typeface="Times New Roman"/>
              <a:ea typeface="Times New Roman"/>
              <a:cs typeface="Times New Roman"/>
              <a:sym typeface="Times New Roman"/>
            </a:endParaRPr>
          </a:p>
        </p:txBody>
      </p:sp>
      <p:sp>
        <p:nvSpPr>
          <p:cNvPr id="400" name="Google Shape;400;p7" descr="Circle shape"/>
          <p:cNvSpPr/>
          <p:nvPr/>
        </p:nvSpPr>
        <p:spPr>
          <a:xfrm>
            <a:off x="9822319" y="4250006"/>
            <a:ext cx="384048" cy="384048"/>
          </a:xfrm>
          <a:prstGeom prst="ellipse">
            <a:avLst/>
          </a:prstGeom>
          <a:solidFill>
            <a:schemeClr val="accent2">
              <a:alpha val="49803"/>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01" name="Google Shape;401;p7"/>
          <p:cNvSpPr txBox="1">
            <a:spLocks noGrp="1"/>
          </p:cNvSpPr>
          <p:nvPr>
            <p:ph type="body" idx="15"/>
          </p:nvPr>
        </p:nvSpPr>
        <p:spPr>
          <a:xfrm>
            <a:off x="10206367" y="4429018"/>
            <a:ext cx="1597889" cy="365125"/>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accent3"/>
              </a:buClr>
              <a:buSzPts val="1800"/>
              <a:buNone/>
            </a:pPr>
            <a:r>
              <a:rPr lang="en-US"/>
              <a:t>7%</a:t>
            </a:r>
            <a:endParaRPr/>
          </a:p>
        </p:txBody>
      </p:sp>
      <p:sp>
        <p:nvSpPr>
          <p:cNvPr id="402" name="Google Shape;402;p7"/>
          <p:cNvSpPr txBox="1">
            <a:spLocks noGrp="1"/>
          </p:cNvSpPr>
          <p:nvPr>
            <p:ph type="body" idx="16"/>
          </p:nvPr>
        </p:nvSpPr>
        <p:spPr>
          <a:xfrm>
            <a:off x="10197437" y="4031764"/>
            <a:ext cx="1597889" cy="365125"/>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accent3"/>
              </a:buClr>
              <a:buSzPts val="1600"/>
              <a:buNone/>
            </a:pPr>
            <a:r>
              <a:rPr lang="en-US" sz="1600">
                <a:latin typeface="Times New Roman"/>
                <a:ea typeface="Times New Roman"/>
                <a:cs typeface="Times New Roman"/>
                <a:sym typeface="Times New Roman"/>
              </a:rPr>
              <a:t>تونس بيتش</a:t>
            </a:r>
            <a:endParaRPr sz="1600">
              <a:latin typeface="Times New Roman"/>
              <a:ea typeface="Times New Roman"/>
              <a:cs typeface="Times New Roman"/>
              <a:sym typeface="Times New Roman"/>
            </a:endParaRPr>
          </a:p>
        </p:txBody>
      </p:sp>
      <p:sp>
        <p:nvSpPr>
          <p:cNvPr id="403" name="Google Shape;403;p7"/>
          <p:cNvSpPr txBox="1">
            <a:spLocks noGrp="1"/>
          </p:cNvSpPr>
          <p:nvPr>
            <p:ph type="sldNum" idx="12"/>
          </p:nvPr>
        </p:nvSpPr>
        <p:spPr>
          <a:xfrm>
            <a:off x="10804358" y="5816819"/>
            <a:ext cx="549442"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7</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sp>
        <p:nvSpPr>
          <p:cNvPr id="408" name="Google Shape;408;p8"/>
          <p:cNvSpPr txBox="1">
            <a:spLocks noGrp="1"/>
          </p:cNvSpPr>
          <p:nvPr>
            <p:ph type="title"/>
          </p:nvPr>
        </p:nvSpPr>
        <p:spPr>
          <a:xfrm>
            <a:off x="812290" y="-217714"/>
            <a:ext cx="5083413" cy="1271452"/>
          </a:xfrm>
          <a:prstGeom prst="rect">
            <a:avLst/>
          </a:prstGeom>
          <a:solidFill>
            <a:schemeClr val="lt1"/>
          </a:solid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accent1"/>
              </a:buClr>
              <a:buSzPts val="2800"/>
              <a:buNone/>
            </a:pPr>
            <a:r>
              <a:rPr lang="en-US" sz="2800">
                <a:latin typeface="Times New Roman"/>
                <a:ea typeface="Times New Roman"/>
                <a:cs typeface="Times New Roman"/>
                <a:sym typeface="Times New Roman"/>
              </a:rPr>
              <a:t>قمنا بعمل تحسين للهوية البصرية بشكل كامل</a:t>
            </a:r>
            <a:endParaRPr sz="2800">
              <a:latin typeface="Times New Roman"/>
              <a:ea typeface="Times New Roman"/>
              <a:cs typeface="Times New Roman"/>
              <a:sym typeface="Times New Roman"/>
            </a:endParaRPr>
          </a:p>
        </p:txBody>
      </p:sp>
      <p:sp>
        <p:nvSpPr>
          <p:cNvPr id="409" name="Google Shape;409;p8"/>
          <p:cNvSpPr txBox="1">
            <a:spLocks noGrp="1"/>
          </p:cNvSpPr>
          <p:nvPr>
            <p:ph type="ftr" idx="11"/>
          </p:nvPr>
        </p:nvSpPr>
        <p:spPr>
          <a:xfrm>
            <a:off x="812290" y="5797769"/>
            <a:ext cx="238811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ADD A FOOTER</a:t>
            </a:r>
            <a:endParaRPr/>
          </a:p>
        </p:txBody>
      </p:sp>
      <p:sp>
        <p:nvSpPr>
          <p:cNvPr id="410" name="Google Shape;410;p8"/>
          <p:cNvSpPr txBox="1">
            <a:spLocks noGrp="1"/>
          </p:cNvSpPr>
          <p:nvPr>
            <p:ph type="sldNum" idx="12"/>
          </p:nvPr>
        </p:nvSpPr>
        <p:spPr>
          <a:xfrm>
            <a:off x="10804358" y="5816819"/>
            <a:ext cx="549442"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8</a:t>
            </a:fld>
            <a:endParaRPr/>
          </a:p>
        </p:txBody>
      </p:sp>
      <p:pic>
        <p:nvPicPr>
          <p:cNvPr id="411" name="Google Shape;411;p8"/>
          <p:cNvPicPr preferRelativeResize="0"/>
          <p:nvPr/>
        </p:nvPicPr>
        <p:blipFill rotWithShape="1">
          <a:blip r:embed="rId3">
            <a:alphaModFix/>
          </a:blip>
          <a:srcRect/>
          <a:stretch/>
        </p:blipFill>
        <p:spPr>
          <a:xfrm>
            <a:off x="0" y="695106"/>
            <a:ext cx="2854234" cy="2854234"/>
          </a:xfrm>
          <a:prstGeom prst="rect">
            <a:avLst/>
          </a:prstGeom>
          <a:noFill/>
          <a:ln>
            <a:noFill/>
          </a:ln>
        </p:spPr>
      </p:pic>
      <p:pic>
        <p:nvPicPr>
          <p:cNvPr id="412" name="Google Shape;412;p8"/>
          <p:cNvPicPr preferRelativeResize="0"/>
          <p:nvPr/>
        </p:nvPicPr>
        <p:blipFill rotWithShape="1">
          <a:blip r:embed="rId4">
            <a:alphaModFix/>
          </a:blip>
          <a:srcRect/>
          <a:stretch/>
        </p:blipFill>
        <p:spPr>
          <a:xfrm>
            <a:off x="-45720" y="3230880"/>
            <a:ext cx="5941423" cy="3379742"/>
          </a:xfrm>
          <a:prstGeom prst="rect">
            <a:avLst/>
          </a:prstGeom>
          <a:noFill/>
          <a:ln>
            <a:noFill/>
          </a:ln>
        </p:spPr>
      </p:pic>
      <p:pic>
        <p:nvPicPr>
          <p:cNvPr id="413" name="Google Shape;413;p8"/>
          <p:cNvPicPr preferRelativeResize="0"/>
          <p:nvPr/>
        </p:nvPicPr>
        <p:blipFill rotWithShape="1">
          <a:blip r:embed="rId5">
            <a:alphaModFix/>
          </a:blip>
          <a:srcRect/>
          <a:stretch/>
        </p:blipFill>
        <p:spPr>
          <a:xfrm>
            <a:off x="5941423" y="3230880"/>
            <a:ext cx="3853543" cy="3379742"/>
          </a:xfrm>
          <a:prstGeom prst="rect">
            <a:avLst/>
          </a:prstGeom>
          <a:noFill/>
          <a:ln>
            <a:noFill/>
          </a:ln>
        </p:spPr>
      </p:pic>
      <p:pic>
        <p:nvPicPr>
          <p:cNvPr id="414" name="Google Shape;414;p8"/>
          <p:cNvPicPr preferRelativeResize="0"/>
          <p:nvPr/>
        </p:nvPicPr>
        <p:blipFill rotWithShape="1">
          <a:blip r:embed="rId6">
            <a:alphaModFix/>
          </a:blip>
          <a:srcRect/>
          <a:stretch/>
        </p:blipFill>
        <p:spPr>
          <a:xfrm>
            <a:off x="2571206" y="982451"/>
            <a:ext cx="2543286" cy="1966557"/>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sp>
        <p:nvSpPr>
          <p:cNvPr id="419" name="Google Shape;419;p9"/>
          <p:cNvSpPr txBox="1">
            <a:spLocks noGrp="1"/>
          </p:cNvSpPr>
          <p:nvPr>
            <p:ph type="title"/>
          </p:nvPr>
        </p:nvSpPr>
        <p:spPr>
          <a:xfrm>
            <a:off x="4214948" y="-217714"/>
            <a:ext cx="1680755" cy="1271452"/>
          </a:xfrm>
          <a:prstGeom prst="rect">
            <a:avLst/>
          </a:prstGeom>
          <a:solidFill>
            <a:schemeClr val="lt1"/>
          </a:solid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accent1"/>
              </a:buClr>
              <a:buSzPts val="2800"/>
              <a:buNone/>
            </a:pPr>
            <a:r>
              <a:rPr lang="en-US" sz="2800">
                <a:latin typeface="Times New Roman"/>
                <a:ea typeface="Times New Roman"/>
                <a:cs typeface="Times New Roman"/>
                <a:sym typeface="Times New Roman"/>
              </a:rPr>
              <a:t>Persona 1</a:t>
            </a:r>
            <a:endParaRPr sz="2800">
              <a:latin typeface="Times New Roman"/>
              <a:ea typeface="Times New Roman"/>
              <a:cs typeface="Times New Roman"/>
              <a:sym typeface="Times New Roman"/>
            </a:endParaRPr>
          </a:p>
        </p:txBody>
      </p:sp>
      <p:sp>
        <p:nvSpPr>
          <p:cNvPr id="420" name="Google Shape;420;p9"/>
          <p:cNvSpPr txBox="1">
            <a:spLocks noGrp="1"/>
          </p:cNvSpPr>
          <p:nvPr>
            <p:ph type="ftr" idx="11"/>
          </p:nvPr>
        </p:nvSpPr>
        <p:spPr>
          <a:xfrm>
            <a:off x="812290" y="5797769"/>
            <a:ext cx="238811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ADD A FOOTER</a:t>
            </a:r>
            <a:endParaRPr/>
          </a:p>
        </p:txBody>
      </p:sp>
      <p:sp>
        <p:nvSpPr>
          <p:cNvPr id="421" name="Google Shape;421;p9"/>
          <p:cNvSpPr txBox="1">
            <a:spLocks noGrp="1"/>
          </p:cNvSpPr>
          <p:nvPr>
            <p:ph type="sldNum" idx="12"/>
          </p:nvPr>
        </p:nvSpPr>
        <p:spPr>
          <a:xfrm>
            <a:off x="10804358" y="5816819"/>
            <a:ext cx="549442"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9</a:t>
            </a:fld>
            <a:endParaRPr/>
          </a:p>
        </p:txBody>
      </p:sp>
      <p:pic>
        <p:nvPicPr>
          <p:cNvPr id="422" name="Google Shape;422;p9"/>
          <p:cNvPicPr preferRelativeResize="0"/>
          <p:nvPr/>
        </p:nvPicPr>
        <p:blipFill rotWithShape="1">
          <a:blip r:embed="rId3">
            <a:alphaModFix/>
          </a:blip>
          <a:srcRect/>
          <a:stretch/>
        </p:blipFill>
        <p:spPr>
          <a:xfrm>
            <a:off x="0" y="695106"/>
            <a:ext cx="6692332" cy="6073666"/>
          </a:xfrm>
          <a:prstGeom prst="rect">
            <a:avLst/>
          </a:prstGeom>
          <a:noFill/>
          <a:ln>
            <a:noFill/>
          </a:ln>
        </p:spPr>
      </p:pic>
      <p:pic>
        <p:nvPicPr>
          <p:cNvPr id="423" name="Google Shape;423;p9"/>
          <p:cNvPicPr preferRelativeResize="0"/>
          <p:nvPr/>
        </p:nvPicPr>
        <p:blipFill rotWithShape="1">
          <a:blip r:embed="rId4">
            <a:alphaModFix/>
          </a:blip>
          <a:srcRect/>
          <a:stretch/>
        </p:blipFill>
        <p:spPr>
          <a:xfrm>
            <a:off x="6409509" y="676056"/>
            <a:ext cx="5703364" cy="6096528"/>
          </a:xfrm>
          <a:prstGeom prst="rect">
            <a:avLst/>
          </a:prstGeom>
          <a:noFill/>
          <a:ln>
            <a:noFill/>
          </a:ln>
        </p:spPr>
      </p:pic>
    </p:spTree>
  </p:cSld>
  <p:clrMapOvr>
    <a:masterClrMapping/>
  </p:clrMapOvr>
</p:sld>
</file>

<file path=ppt/theme/theme1.xml><?xml version="1.0" encoding="utf-8"?>
<a:theme xmlns:a="http://schemas.openxmlformats.org/drawingml/2006/main" name="Office Theme">
  <a:themeElements>
    <a:clrScheme name="Custom 21">
      <a:dk1>
        <a:srgbClr val="000000"/>
      </a:dk1>
      <a:lt1>
        <a:srgbClr val="FFFFFF"/>
      </a:lt1>
      <a:dk2>
        <a:srgbClr val="0048B3"/>
      </a:dk2>
      <a:lt2>
        <a:srgbClr val="7C77B9"/>
      </a:lt2>
      <a:accent1>
        <a:srgbClr val="008EDC"/>
      </a:accent1>
      <a:accent2>
        <a:srgbClr val="7A0078"/>
      </a:accent2>
      <a:accent3>
        <a:srgbClr val="D30F64"/>
      </a:accent3>
      <a:accent4>
        <a:srgbClr val="006FC9"/>
      </a:accent4>
      <a:accent5>
        <a:srgbClr val="00FFFF"/>
      </a:accent5>
      <a:accent6>
        <a:srgbClr val="EEB902"/>
      </a:accent6>
      <a:hlink>
        <a:srgbClr val="D30F64"/>
      </a:hlink>
      <a:folHlink>
        <a:srgbClr val="D30F6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TotalTime>
  <Words>995</Words>
  <Application>Microsoft Office PowerPoint</Application>
  <PresentationFormat>Widescreen</PresentationFormat>
  <Paragraphs>113</Paragraphs>
  <Slides>23</Slides>
  <Notes>23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23</vt:i4>
      </vt:variant>
    </vt:vector>
  </HeadingPairs>
  <TitlesOfParts>
    <vt:vector size="30" baseType="lpstr">
      <vt:lpstr>Times New Roman</vt:lpstr>
      <vt:lpstr>Segoe UI Semibold</vt:lpstr>
      <vt:lpstr>Century Gothic</vt:lpstr>
      <vt:lpstr>Calibri</vt:lpstr>
      <vt:lpstr>Arial</vt:lpstr>
      <vt:lpstr>Noto Sans Symbols</vt:lpstr>
      <vt:lpstr>Office Theme</vt:lpstr>
      <vt:lpstr>MARKETING STRATEGY</vt:lpstr>
      <vt:lpstr>Team members محمد ربيع عبد العزيز أحمد  فاطمة محمد مسلم  كمال مصطفى عطا الله رنا وفيق الجمال  </vt:lpstr>
      <vt:lpstr>What is service?</vt:lpstr>
      <vt:lpstr>SWOT Analysis</vt:lpstr>
      <vt:lpstr>SWOT Analysis</vt:lpstr>
      <vt:lpstr>Objectives &amp; KPI’s</vt:lpstr>
      <vt:lpstr>Market Share</vt:lpstr>
      <vt:lpstr>قمنا بعمل تحسين للهوية البصرية بشكل كامل</vt:lpstr>
      <vt:lpstr>Persona 1</vt:lpstr>
      <vt:lpstr>Persona 1</vt:lpstr>
      <vt:lpstr>Persona 1</vt:lpstr>
      <vt:lpstr>Persona 2</vt:lpstr>
      <vt:lpstr>Persona 2</vt:lpstr>
      <vt:lpstr>Persona 2</vt:lpstr>
      <vt:lpstr>Persona 2</vt:lpstr>
      <vt:lpstr>Content Calendar</vt:lpstr>
      <vt:lpstr>Content Calendar</vt:lpstr>
      <vt:lpstr>Content Calendar</vt:lpstr>
      <vt:lpstr>Content Calendar</vt:lpstr>
      <vt:lpstr>BIG IMAGE</vt:lpstr>
      <vt:lpstr>تابعنا الحملة على مدار ال 3 أيام السابقين والحملة تسري في إتجاه جيد ولكن بشكل مبدأي لاحظنا وصول عدد الرسائل ل 84 والتفاعل ل 2681 وتكلفة الرسالة 7 جنيه  ولكن وصلنا رسائل عبر واتساب عددها 53 و مكالمة هاتفية: طلب العميل خلالها خدمة أخرى وهي رحلة الأقامة  لاحظنا الأتي أن الرسائل التي وصلت على  Messenger  أغلبها كان فضول تجاه السعر ومن قاموا بشراء الخدمة حتى الان هم 44 فرد وقاموا بتأكيد الحجز من خلال رسائل واتساب</vt:lpstr>
      <vt:lpstr>لقد أطلقنا حملتنا بميزانية 900  جنية وتابعنا الحملة على مدار 7 أيام واستطعنا خلالها الوصول للنتائج المقابلة , ووصلنا لنتائج جيدة جدا بعد قبول صاحب العمل بتوصياتنا بشأن الرفع ميزانية الحملة , و الصرف بشكل أفضل على المحتوى البصري , وبعد تنفيذ توصياتنا تحسن أداء الإعلان بشكل واضح فقد كانت تكلفة الرسالة تتزايد بشكل كبير , و تخطت ال 7 جنيه وهذا متوسط سعر الرسالة في هذا المجال, ولكن بعد تحسين  Ad copy &amp; Visual content وصلنا لأقل من المعدل الطبيعي  </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Kamal Attallah</dc:creator>
  <cp:lastModifiedBy>Kamal Attallah</cp:lastModifiedBy>
  <cp:revision>2</cp:revision>
  <dcterms:created xsi:type="dcterms:W3CDTF">2024-10-19T03:44:14Z</dcterms:created>
  <dcterms:modified xsi:type="dcterms:W3CDTF">2024-11-28T09:17:59Z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0x010100DEEA25CC0A0AC24199CDC46C25B8B0BC</vt:lpwstr>
  </property>
</Properties>
</file>